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B7A9CF55-4371-4ECE-A8B1-DC2EEC1449F1}">
          <p14:sldIdLst>
            <p14:sldId id="256"/>
            <p14:sldId id="259"/>
            <p14:sldId id="25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590" autoAdjust="0"/>
  </p:normalViewPr>
  <p:slideViewPr>
    <p:cSldViewPr>
      <p:cViewPr>
        <p:scale>
          <a:sx n="80" d="100"/>
          <a:sy n="80" d="100"/>
        </p:scale>
        <p:origin x="-1074"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D67F9E-59C4-4718-9730-400482569B4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MX"/>
        </a:p>
      </dgm:t>
    </dgm:pt>
    <dgm:pt modelId="{BEF22DD4-41EA-41F3-831B-980DCCA74F46}">
      <dgm:prSet phldrT="[Texto]"/>
      <dgm:spPr>
        <a:solidFill>
          <a:srgbClr val="7030A0"/>
        </a:solidFill>
      </dgm:spPr>
      <dgm:t>
        <a:bodyPr/>
        <a:lstStyle/>
        <a:p>
          <a:r>
            <a:rPr lang="es-ES" dirty="0" smtClean="0"/>
            <a:t>Participantes de un debate</a:t>
          </a:r>
          <a:endParaRPr lang="es-MX" dirty="0"/>
        </a:p>
      </dgm:t>
    </dgm:pt>
    <dgm:pt modelId="{DB642A5B-62B1-43D7-97B1-5FB98AF85DED}" type="parTrans" cxnId="{4DB39084-7304-43BD-87C3-37D49B5BD5F5}">
      <dgm:prSet/>
      <dgm:spPr/>
      <dgm:t>
        <a:bodyPr/>
        <a:lstStyle/>
        <a:p>
          <a:endParaRPr lang="es-MX"/>
        </a:p>
      </dgm:t>
    </dgm:pt>
    <dgm:pt modelId="{3B32890D-D348-447B-8A3E-0014BE65DB52}" type="sibTrans" cxnId="{4DB39084-7304-43BD-87C3-37D49B5BD5F5}">
      <dgm:prSet/>
      <dgm:spPr/>
      <dgm:t>
        <a:bodyPr/>
        <a:lstStyle/>
        <a:p>
          <a:endParaRPr lang="es-MX"/>
        </a:p>
      </dgm:t>
    </dgm:pt>
    <dgm:pt modelId="{67EEB1F4-BBAD-499F-9FC2-8C7A0EDEFB5C}">
      <dgm:prSet phldrT="[Texto]"/>
      <dgm:spPr>
        <a:solidFill>
          <a:srgbClr val="FF0000"/>
        </a:solidFill>
      </dgm:spPr>
      <dgm:t>
        <a:bodyPr/>
        <a:lstStyle/>
        <a:p>
          <a:r>
            <a:rPr lang="es-ES" dirty="0" smtClean="0"/>
            <a:t>Emisor</a:t>
          </a:r>
          <a:endParaRPr lang="es-MX" dirty="0"/>
        </a:p>
      </dgm:t>
    </dgm:pt>
    <dgm:pt modelId="{57754EF1-85A2-4A1C-A205-F6E98F525DE5}" type="parTrans" cxnId="{89DCB638-1DFE-43DB-9319-5A6148C005C2}">
      <dgm:prSet/>
      <dgm:spPr/>
      <dgm:t>
        <a:bodyPr/>
        <a:lstStyle/>
        <a:p>
          <a:endParaRPr lang="es-MX"/>
        </a:p>
      </dgm:t>
    </dgm:pt>
    <dgm:pt modelId="{C4CF33BF-43B8-424F-A264-F3284D470CC3}" type="sibTrans" cxnId="{89DCB638-1DFE-43DB-9319-5A6148C005C2}">
      <dgm:prSet/>
      <dgm:spPr/>
      <dgm:t>
        <a:bodyPr/>
        <a:lstStyle/>
        <a:p>
          <a:endParaRPr lang="es-MX"/>
        </a:p>
      </dgm:t>
    </dgm:pt>
    <dgm:pt modelId="{B1A3AD07-FAF8-4DC5-B0D9-864553813D1E}">
      <dgm:prSet phldrT="[Texto]"/>
      <dgm:spPr>
        <a:solidFill>
          <a:srgbClr val="00B050"/>
        </a:solidFill>
      </dgm:spPr>
      <dgm:t>
        <a:bodyPr/>
        <a:lstStyle/>
        <a:p>
          <a:r>
            <a:rPr lang="es-ES" dirty="0" smtClean="0"/>
            <a:t>Debatientes</a:t>
          </a:r>
          <a:endParaRPr lang="es-MX" dirty="0"/>
        </a:p>
      </dgm:t>
    </dgm:pt>
    <dgm:pt modelId="{977850B6-B833-4024-AB76-4F81FFA6A85C}" type="parTrans" cxnId="{4D3A9F2A-66F5-4FDE-BA80-B22B5C13D455}">
      <dgm:prSet/>
      <dgm:spPr/>
      <dgm:t>
        <a:bodyPr/>
        <a:lstStyle/>
        <a:p>
          <a:endParaRPr lang="es-MX"/>
        </a:p>
      </dgm:t>
    </dgm:pt>
    <dgm:pt modelId="{F5E4109B-68E4-4F59-8A46-6F0236EE5858}" type="sibTrans" cxnId="{4D3A9F2A-66F5-4FDE-BA80-B22B5C13D455}">
      <dgm:prSet/>
      <dgm:spPr/>
      <dgm:t>
        <a:bodyPr/>
        <a:lstStyle/>
        <a:p>
          <a:endParaRPr lang="es-MX"/>
        </a:p>
      </dgm:t>
    </dgm:pt>
    <dgm:pt modelId="{D997D5B9-DD8F-4459-9A63-95575F39C292}">
      <dgm:prSet phldrT="[Texto]"/>
      <dgm:spPr>
        <a:solidFill>
          <a:srgbClr val="0070C0"/>
        </a:solidFill>
      </dgm:spPr>
      <dgm:t>
        <a:bodyPr/>
        <a:lstStyle/>
        <a:p>
          <a:r>
            <a:rPr lang="es-ES" dirty="0" smtClean="0"/>
            <a:t>Publico</a:t>
          </a:r>
          <a:endParaRPr lang="es-MX" dirty="0"/>
        </a:p>
      </dgm:t>
    </dgm:pt>
    <dgm:pt modelId="{7FA2C534-38D7-481C-819F-D0ABC30D1916}" type="parTrans" cxnId="{79399694-0C78-4BD1-A265-C1928EF0BD8C}">
      <dgm:prSet/>
      <dgm:spPr/>
      <dgm:t>
        <a:bodyPr/>
        <a:lstStyle/>
        <a:p>
          <a:endParaRPr lang="es-MX"/>
        </a:p>
      </dgm:t>
    </dgm:pt>
    <dgm:pt modelId="{B1C4944C-3211-41C9-BE46-6049A3FD37E6}" type="sibTrans" cxnId="{79399694-0C78-4BD1-A265-C1928EF0BD8C}">
      <dgm:prSet/>
      <dgm:spPr/>
      <dgm:t>
        <a:bodyPr/>
        <a:lstStyle/>
        <a:p>
          <a:endParaRPr lang="es-MX"/>
        </a:p>
      </dgm:t>
    </dgm:pt>
    <dgm:pt modelId="{25F7CC04-D0EE-4CAF-9BD2-03E864A80305}">
      <dgm:prSet phldrT="[Texto]"/>
      <dgm:spPr/>
      <dgm:t>
        <a:bodyPr/>
        <a:lstStyle/>
        <a:p>
          <a:r>
            <a:rPr lang="es-ES" dirty="0" smtClean="0"/>
            <a:t>secretario</a:t>
          </a:r>
          <a:endParaRPr lang="es-MX" dirty="0"/>
        </a:p>
      </dgm:t>
    </dgm:pt>
    <dgm:pt modelId="{AA9B699D-FF29-4BBE-91A7-0283D3C72063}" type="parTrans" cxnId="{3D0BEC1A-2D27-40A2-B826-8B582B6B1619}">
      <dgm:prSet/>
      <dgm:spPr/>
      <dgm:t>
        <a:bodyPr/>
        <a:lstStyle/>
        <a:p>
          <a:endParaRPr lang="es-MX"/>
        </a:p>
      </dgm:t>
    </dgm:pt>
    <dgm:pt modelId="{B975D098-BCEF-481A-A3DB-EDC20B3BE5D6}" type="sibTrans" cxnId="{3D0BEC1A-2D27-40A2-B826-8B582B6B1619}">
      <dgm:prSet/>
      <dgm:spPr/>
      <dgm:t>
        <a:bodyPr/>
        <a:lstStyle/>
        <a:p>
          <a:endParaRPr lang="es-MX"/>
        </a:p>
      </dgm:t>
    </dgm:pt>
    <dgm:pt modelId="{68B6039B-D314-4E55-9DCB-9DBA9F1A69B3}" type="pres">
      <dgm:prSet presAssocID="{C2D67F9E-59C4-4718-9730-400482569B43}" presName="diagram" presStyleCnt="0">
        <dgm:presLayoutVars>
          <dgm:chMax val="1"/>
          <dgm:dir/>
          <dgm:animLvl val="ctr"/>
          <dgm:resizeHandles val="exact"/>
        </dgm:presLayoutVars>
      </dgm:prSet>
      <dgm:spPr/>
    </dgm:pt>
    <dgm:pt modelId="{B4AAD680-B0CC-4CFD-A2BF-6863AC2F9F91}" type="pres">
      <dgm:prSet presAssocID="{C2D67F9E-59C4-4718-9730-400482569B43}" presName="matrix" presStyleCnt="0"/>
      <dgm:spPr/>
    </dgm:pt>
    <dgm:pt modelId="{A2DB2227-27F2-41BD-9B4D-918E8D279482}" type="pres">
      <dgm:prSet presAssocID="{C2D67F9E-59C4-4718-9730-400482569B43}" presName="tile1" presStyleLbl="node1" presStyleIdx="0" presStyleCnt="4" custLinFactNeighborX="-17" custLinFactNeighborY="-21"/>
      <dgm:spPr/>
    </dgm:pt>
    <dgm:pt modelId="{067BFFED-77D2-4614-B712-788D52426A1C}" type="pres">
      <dgm:prSet presAssocID="{C2D67F9E-59C4-4718-9730-400482569B43}" presName="tile1text" presStyleLbl="node1" presStyleIdx="0" presStyleCnt="4">
        <dgm:presLayoutVars>
          <dgm:chMax val="0"/>
          <dgm:chPref val="0"/>
          <dgm:bulletEnabled val="1"/>
        </dgm:presLayoutVars>
      </dgm:prSet>
      <dgm:spPr/>
    </dgm:pt>
    <dgm:pt modelId="{9350FD79-D72D-446D-B0AF-4C5C6CF02102}" type="pres">
      <dgm:prSet presAssocID="{C2D67F9E-59C4-4718-9730-400482569B43}" presName="tile2" presStyleLbl="node1" presStyleIdx="1" presStyleCnt="4"/>
      <dgm:spPr/>
      <dgm:t>
        <a:bodyPr/>
        <a:lstStyle/>
        <a:p>
          <a:endParaRPr lang="es-MX"/>
        </a:p>
      </dgm:t>
    </dgm:pt>
    <dgm:pt modelId="{556FDE09-464D-407B-9783-25EE92E29220}" type="pres">
      <dgm:prSet presAssocID="{C2D67F9E-59C4-4718-9730-400482569B43}" presName="tile2text" presStyleLbl="node1" presStyleIdx="1" presStyleCnt="4">
        <dgm:presLayoutVars>
          <dgm:chMax val="0"/>
          <dgm:chPref val="0"/>
          <dgm:bulletEnabled val="1"/>
        </dgm:presLayoutVars>
      </dgm:prSet>
      <dgm:spPr/>
      <dgm:t>
        <a:bodyPr/>
        <a:lstStyle/>
        <a:p>
          <a:endParaRPr lang="es-MX"/>
        </a:p>
      </dgm:t>
    </dgm:pt>
    <dgm:pt modelId="{625762A8-695E-4089-B673-0A7B9154CC46}" type="pres">
      <dgm:prSet presAssocID="{C2D67F9E-59C4-4718-9730-400482569B43}" presName="tile3" presStyleLbl="node1" presStyleIdx="2" presStyleCnt="4"/>
      <dgm:spPr/>
      <dgm:t>
        <a:bodyPr/>
        <a:lstStyle/>
        <a:p>
          <a:endParaRPr lang="es-MX"/>
        </a:p>
      </dgm:t>
    </dgm:pt>
    <dgm:pt modelId="{877D8BA3-04E0-47F4-BD25-5249B1BC22E2}" type="pres">
      <dgm:prSet presAssocID="{C2D67F9E-59C4-4718-9730-400482569B43}" presName="tile3text" presStyleLbl="node1" presStyleIdx="2" presStyleCnt="4">
        <dgm:presLayoutVars>
          <dgm:chMax val="0"/>
          <dgm:chPref val="0"/>
          <dgm:bulletEnabled val="1"/>
        </dgm:presLayoutVars>
      </dgm:prSet>
      <dgm:spPr/>
      <dgm:t>
        <a:bodyPr/>
        <a:lstStyle/>
        <a:p>
          <a:endParaRPr lang="es-MX"/>
        </a:p>
      </dgm:t>
    </dgm:pt>
    <dgm:pt modelId="{7F11D651-AEAA-4EFD-8083-ABA08BE9C458}" type="pres">
      <dgm:prSet presAssocID="{C2D67F9E-59C4-4718-9730-400482569B43}" presName="tile4" presStyleLbl="node1" presStyleIdx="3" presStyleCnt="4"/>
      <dgm:spPr/>
      <dgm:t>
        <a:bodyPr/>
        <a:lstStyle/>
        <a:p>
          <a:endParaRPr lang="es-MX"/>
        </a:p>
      </dgm:t>
    </dgm:pt>
    <dgm:pt modelId="{6A1C9865-AD7C-4866-BDF8-3B75E150B0D3}" type="pres">
      <dgm:prSet presAssocID="{C2D67F9E-59C4-4718-9730-400482569B43}" presName="tile4text" presStyleLbl="node1" presStyleIdx="3" presStyleCnt="4">
        <dgm:presLayoutVars>
          <dgm:chMax val="0"/>
          <dgm:chPref val="0"/>
          <dgm:bulletEnabled val="1"/>
        </dgm:presLayoutVars>
      </dgm:prSet>
      <dgm:spPr/>
      <dgm:t>
        <a:bodyPr/>
        <a:lstStyle/>
        <a:p>
          <a:endParaRPr lang="es-MX"/>
        </a:p>
      </dgm:t>
    </dgm:pt>
    <dgm:pt modelId="{0A3FBA4D-826F-4AB7-911B-DC3958801D79}" type="pres">
      <dgm:prSet presAssocID="{C2D67F9E-59C4-4718-9730-400482569B43}" presName="centerTile" presStyleLbl="fgShp" presStyleIdx="0" presStyleCnt="1">
        <dgm:presLayoutVars>
          <dgm:chMax val="0"/>
          <dgm:chPref val="0"/>
        </dgm:presLayoutVars>
      </dgm:prSet>
      <dgm:spPr/>
      <dgm:t>
        <a:bodyPr/>
        <a:lstStyle/>
        <a:p>
          <a:endParaRPr lang="es-MX"/>
        </a:p>
      </dgm:t>
    </dgm:pt>
  </dgm:ptLst>
  <dgm:cxnLst>
    <dgm:cxn modelId="{2B7DA794-5E4F-4878-A8B5-0D3C080A2D2C}" type="presOf" srcId="{D997D5B9-DD8F-4459-9A63-95575F39C292}" destId="{877D8BA3-04E0-47F4-BD25-5249B1BC22E2}" srcOrd="1" destOrd="0" presId="urn:microsoft.com/office/officeart/2005/8/layout/matrix1"/>
    <dgm:cxn modelId="{372F64C5-721C-4E4B-9DBD-ABED80142442}" type="presOf" srcId="{25F7CC04-D0EE-4CAF-9BD2-03E864A80305}" destId="{7F11D651-AEAA-4EFD-8083-ABA08BE9C458}" srcOrd="0" destOrd="0" presId="urn:microsoft.com/office/officeart/2005/8/layout/matrix1"/>
    <dgm:cxn modelId="{65549C4D-FE13-41F9-B7AA-7D7A7E918175}" type="presOf" srcId="{67EEB1F4-BBAD-499F-9FC2-8C7A0EDEFB5C}" destId="{067BFFED-77D2-4614-B712-788D52426A1C}" srcOrd="1" destOrd="0" presId="urn:microsoft.com/office/officeart/2005/8/layout/matrix1"/>
    <dgm:cxn modelId="{79399694-0C78-4BD1-A265-C1928EF0BD8C}" srcId="{BEF22DD4-41EA-41F3-831B-980DCCA74F46}" destId="{D997D5B9-DD8F-4459-9A63-95575F39C292}" srcOrd="2" destOrd="0" parTransId="{7FA2C534-38D7-481C-819F-D0ABC30D1916}" sibTransId="{B1C4944C-3211-41C9-BE46-6049A3FD37E6}"/>
    <dgm:cxn modelId="{3D0BEC1A-2D27-40A2-B826-8B582B6B1619}" srcId="{BEF22DD4-41EA-41F3-831B-980DCCA74F46}" destId="{25F7CC04-D0EE-4CAF-9BD2-03E864A80305}" srcOrd="3" destOrd="0" parTransId="{AA9B699D-FF29-4BBE-91A7-0283D3C72063}" sibTransId="{B975D098-BCEF-481A-A3DB-EDC20B3BE5D6}"/>
    <dgm:cxn modelId="{4D3A9F2A-66F5-4FDE-BA80-B22B5C13D455}" srcId="{BEF22DD4-41EA-41F3-831B-980DCCA74F46}" destId="{B1A3AD07-FAF8-4DC5-B0D9-864553813D1E}" srcOrd="1" destOrd="0" parTransId="{977850B6-B833-4024-AB76-4F81FFA6A85C}" sibTransId="{F5E4109B-68E4-4F59-8A46-6F0236EE5858}"/>
    <dgm:cxn modelId="{2A89BDC7-5E60-4E3F-A152-3A01C478EE9C}" type="presOf" srcId="{C2D67F9E-59C4-4718-9730-400482569B43}" destId="{68B6039B-D314-4E55-9DCB-9DBA9F1A69B3}" srcOrd="0" destOrd="0" presId="urn:microsoft.com/office/officeart/2005/8/layout/matrix1"/>
    <dgm:cxn modelId="{C8476E4F-5D83-403A-A061-E634E919EA3A}" type="presOf" srcId="{B1A3AD07-FAF8-4DC5-B0D9-864553813D1E}" destId="{9350FD79-D72D-446D-B0AF-4C5C6CF02102}" srcOrd="0" destOrd="0" presId="urn:microsoft.com/office/officeart/2005/8/layout/matrix1"/>
    <dgm:cxn modelId="{4DB39084-7304-43BD-87C3-37D49B5BD5F5}" srcId="{C2D67F9E-59C4-4718-9730-400482569B43}" destId="{BEF22DD4-41EA-41F3-831B-980DCCA74F46}" srcOrd="0" destOrd="0" parTransId="{DB642A5B-62B1-43D7-97B1-5FB98AF85DED}" sibTransId="{3B32890D-D348-447B-8A3E-0014BE65DB52}"/>
    <dgm:cxn modelId="{91C2C59D-08CC-4680-801B-7752971A2872}" type="presOf" srcId="{25F7CC04-D0EE-4CAF-9BD2-03E864A80305}" destId="{6A1C9865-AD7C-4866-BDF8-3B75E150B0D3}" srcOrd="1" destOrd="0" presId="urn:microsoft.com/office/officeart/2005/8/layout/matrix1"/>
    <dgm:cxn modelId="{4BD80D1E-92E8-4CA6-9137-C4BAB4AC13BB}" type="presOf" srcId="{B1A3AD07-FAF8-4DC5-B0D9-864553813D1E}" destId="{556FDE09-464D-407B-9783-25EE92E29220}" srcOrd="1" destOrd="0" presId="urn:microsoft.com/office/officeart/2005/8/layout/matrix1"/>
    <dgm:cxn modelId="{A24E133E-F2E2-4FB8-BF7E-D258FE59BB63}" type="presOf" srcId="{67EEB1F4-BBAD-499F-9FC2-8C7A0EDEFB5C}" destId="{A2DB2227-27F2-41BD-9B4D-918E8D279482}" srcOrd="0" destOrd="0" presId="urn:microsoft.com/office/officeart/2005/8/layout/matrix1"/>
    <dgm:cxn modelId="{15F8D6A2-A46C-4762-8341-795D9E719A8F}" type="presOf" srcId="{D997D5B9-DD8F-4459-9A63-95575F39C292}" destId="{625762A8-695E-4089-B673-0A7B9154CC46}" srcOrd="0" destOrd="0" presId="urn:microsoft.com/office/officeart/2005/8/layout/matrix1"/>
    <dgm:cxn modelId="{DDB3BEB4-2279-4028-9E76-3883AF9702F9}" type="presOf" srcId="{BEF22DD4-41EA-41F3-831B-980DCCA74F46}" destId="{0A3FBA4D-826F-4AB7-911B-DC3958801D79}" srcOrd="0" destOrd="0" presId="urn:microsoft.com/office/officeart/2005/8/layout/matrix1"/>
    <dgm:cxn modelId="{89DCB638-1DFE-43DB-9319-5A6148C005C2}" srcId="{BEF22DD4-41EA-41F3-831B-980DCCA74F46}" destId="{67EEB1F4-BBAD-499F-9FC2-8C7A0EDEFB5C}" srcOrd="0" destOrd="0" parTransId="{57754EF1-85A2-4A1C-A205-F6E98F525DE5}" sibTransId="{C4CF33BF-43B8-424F-A264-F3284D470CC3}"/>
    <dgm:cxn modelId="{D56DBFB6-CBB8-45F2-B66B-0D6BCCE5DAA6}" type="presParOf" srcId="{68B6039B-D314-4E55-9DCB-9DBA9F1A69B3}" destId="{B4AAD680-B0CC-4CFD-A2BF-6863AC2F9F91}" srcOrd="0" destOrd="0" presId="urn:microsoft.com/office/officeart/2005/8/layout/matrix1"/>
    <dgm:cxn modelId="{E6413211-0B1C-4F86-A989-E42A5D6B326B}" type="presParOf" srcId="{B4AAD680-B0CC-4CFD-A2BF-6863AC2F9F91}" destId="{A2DB2227-27F2-41BD-9B4D-918E8D279482}" srcOrd="0" destOrd="0" presId="urn:microsoft.com/office/officeart/2005/8/layout/matrix1"/>
    <dgm:cxn modelId="{8FE05A33-E5F6-463A-9E43-95B80D8941CF}" type="presParOf" srcId="{B4AAD680-B0CC-4CFD-A2BF-6863AC2F9F91}" destId="{067BFFED-77D2-4614-B712-788D52426A1C}" srcOrd="1" destOrd="0" presId="urn:microsoft.com/office/officeart/2005/8/layout/matrix1"/>
    <dgm:cxn modelId="{7A137AD2-AD00-4FC6-8E45-CB80741A778E}" type="presParOf" srcId="{B4AAD680-B0CC-4CFD-A2BF-6863AC2F9F91}" destId="{9350FD79-D72D-446D-B0AF-4C5C6CF02102}" srcOrd="2" destOrd="0" presId="urn:microsoft.com/office/officeart/2005/8/layout/matrix1"/>
    <dgm:cxn modelId="{1EEB024E-A5AD-4AFA-80A4-6EE63269E75D}" type="presParOf" srcId="{B4AAD680-B0CC-4CFD-A2BF-6863AC2F9F91}" destId="{556FDE09-464D-407B-9783-25EE92E29220}" srcOrd="3" destOrd="0" presId="urn:microsoft.com/office/officeart/2005/8/layout/matrix1"/>
    <dgm:cxn modelId="{F761470C-A57D-426A-8841-47DBAA5958D6}" type="presParOf" srcId="{B4AAD680-B0CC-4CFD-A2BF-6863AC2F9F91}" destId="{625762A8-695E-4089-B673-0A7B9154CC46}" srcOrd="4" destOrd="0" presId="urn:microsoft.com/office/officeart/2005/8/layout/matrix1"/>
    <dgm:cxn modelId="{883E09D2-32B3-46B1-A4AA-0F859D7C4505}" type="presParOf" srcId="{B4AAD680-B0CC-4CFD-A2BF-6863AC2F9F91}" destId="{877D8BA3-04E0-47F4-BD25-5249B1BC22E2}" srcOrd="5" destOrd="0" presId="urn:microsoft.com/office/officeart/2005/8/layout/matrix1"/>
    <dgm:cxn modelId="{21184548-1217-4029-BC37-31C2D0AD43BE}" type="presParOf" srcId="{B4AAD680-B0CC-4CFD-A2BF-6863AC2F9F91}" destId="{7F11D651-AEAA-4EFD-8083-ABA08BE9C458}" srcOrd="6" destOrd="0" presId="urn:microsoft.com/office/officeart/2005/8/layout/matrix1"/>
    <dgm:cxn modelId="{889660DA-FA5F-4D5D-9B0C-E6799F9FD149}" type="presParOf" srcId="{B4AAD680-B0CC-4CFD-A2BF-6863AC2F9F91}" destId="{6A1C9865-AD7C-4866-BDF8-3B75E150B0D3}" srcOrd="7" destOrd="0" presId="urn:microsoft.com/office/officeart/2005/8/layout/matrix1"/>
    <dgm:cxn modelId="{F8555F87-81C5-4567-9F27-578E02DDDB89}" type="presParOf" srcId="{68B6039B-D314-4E55-9DCB-9DBA9F1A69B3}" destId="{0A3FBA4D-826F-4AB7-911B-DC3958801D7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B2227-27F2-41BD-9B4D-918E8D279482}">
      <dsp:nvSpPr>
        <dsp:cNvPr id="0" name=""/>
        <dsp:cNvSpPr/>
      </dsp:nvSpPr>
      <dsp:spPr>
        <a:xfrm rot="16200000">
          <a:off x="504031" y="-504031"/>
          <a:ext cx="2879725" cy="3887787"/>
        </a:xfrm>
        <a:prstGeom prst="round1Rec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Emisor</a:t>
          </a:r>
          <a:endParaRPr lang="es-MX" sz="2700" kern="1200" dirty="0"/>
        </a:p>
      </dsp:txBody>
      <dsp:txXfrm rot="5400000">
        <a:off x="-1" y="1"/>
        <a:ext cx="3887787" cy="2159793"/>
      </dsp:txXfrm>
    </dsp:sp>
    <dsp:sp modelId="{9350FD79-D72D-446D-B0AF-4C5C6CF02102}">
      <dsp:nvSpPr>
        <dsp:cNvPr id="0" name=""/>
        <dsp:cNvSpPr/>
      </dsp:nvSpPr>
      <dsp:spPr>
        <a:xfrm>
          <a:off x="3887787" y="0"/>
          <a:ext cx="3887787" cy="2879725"/>
        </a:xfrm>
        <a:prstGeom prst="round1Rect">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Debatientes</a:t>
          </a:r>
          <a:endParaRPr lang="es-MX" sz="2700" kern="1200" dirty="0"/>
        </a:p>
      </dsp:txBody>
      <dsp:txXfrm>
        <a:off x="3887787" y="0"/>
        <a:ext cx="3887787" cy="2159793"/>
      </dsp:txXfrm>
    </dsp:sp>
    <dsp:sp modelId="{625762A8-695E-4089-B673-0A7B9154CC46}">
      <dsp:nvSpPr>
        <dsp:cNvPr id="0" name=""/>
        <dsp:cNvSpPr/>
      </dsp:nvSpPr>
      <dsp:spPr>
        <a:xfrm rot="10800000">
          <a:off x="0" y="2879725"/>
          <a:ext cx="3887787" cy="2879725"/>
        </a:xfrm>
        <a:prstGeom prst="round1Rect">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Publico</a:t>
          </a:r>
          <a:endParaRPr lang="es-MX" sz="2700" kern="1200" dirty="0"/>
        </a:p>
      </dsp:txBody>
      <dsp:txXfrm rot="10800000">
        <a:off x="0" y="3599656"/>
        <a:ext cx="3887787" cy="2159793"/>
      </dsp:txXfrm>
    </dsp:sp>
    <dsp:sp modelId="{7F11D651-AEAA-4EFD-8083-ABA08BE9C458}">
      <dsp:nvSpPr>
        <dsp:cNvPr id="0" name=""/>
        <dsp:cNvSpPr/>
      </dsp:nvSpPr>
      <dsp:spPr>
        <a:xfrm rot="5400000">
          <a:off x="4391818" y="2375693"/>
          <a:ext cx="2879725" cy="3887787"/>
        </a:xfrm>
        <a:prstGeom prst="round1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s-ES" sz="2700" kern="1200" dirty="0" smtClean="0"/>
            <a:t>secretario</a:t>
          </a:r>
          <a:endParaRPr lang="es-MX" sz="2700" kern="1200" dirty="0"/>
        </a:p>
      </dsp:txBody>
      <dsp:txXfrm rot="-5400000">
        <a:off x="3887787" y="3599656"/>
        <a:ext cx="3887787" cy="2159793"/>
      </dsp:txXfrm>
    </dsp:sp>
    <dsp:sp modelId="{0A3FBA4D-826F-4AB7-911B-DC3958801D79}">
      <dsp:nvSpPr>
        <dsp:cNvPr id="0" name=""/>
        <dsp:cNvSpPr/>
      </dsp:nvSpPr>
      <dsp:spPr>
        <a:xfrm>
          <a:off x="2721451" y="2159793"/>
          <a:ext cx="2332672" cy="1439862"/>
        </a:xfrm>
        <a:prstGeom prst="roundRect">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ES" sz="2700" kern="1200" dirty="0" smtClean="0"/>
            <a:t>Participantes de un debate</a:t>
          </a:r>
          <a:endParaRPr lang="es-MX" sz="2700" kern="1200" dirty="0"/>
        </a:p>
      </dsp:txBody>
      <dsp:txXfrm>
        <a:off x="2791739" y="2230081"/>
        <a:ext cx="2192096" cy="129928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a:xfrm>
            <a:off x="1174044" y="5357592"/>
            <a:ext cx="5034845" cy="365125"/>
          </a:xfrm>
        </p:spPr>
        <p:txBody>
          <a:bodyPr/>
          <a:lstStyle/>
          <a:p>
            <a:endParaRPr lang="es-MX"/>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04BF6B6C-AAB7-4794-8E15-04B831C951D0}"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68DCF146-5A62-4E4E-857E-18636FD85874}" type="datetimeFigureOut">
              <a:rPr lang="es-MX" smtClean="0"/>
              <a:t>05/06/2019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4BF6B6C-AAB7-4794-8E15-04B831C951D0}" type="slidenum">
              <a:rPr lang="es-MX" smtClean="0"/>
              <a:t>‹Nº›</a:t>
            </a:fld>
            <a:endParaRPr lang="es-MX"/>
          </a:p>
        </p:txBody>
      </p:sp>
      <p:sp>
        <p:nvSpPr>
          <p:cNvPr id="9" name="Content Placeholder 8"/>
          <p:cNvSpPr>
            <a:spLocks noGrp="1"/>
          </p:cNvSpPr>
          <p:nvPr>
            <p:ph sz="quarter" idx="13"/>
          </p:nvPr>
        </p:nvSpPr>
        <p:spPr>
          <a:xfrm>
            <a:off x="1298448" y="2121407"/>
            <a:ext cx="3200400" cy="360273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68DCF146-5A62-4E4E-857E-18636FD85874}" type="datetimeFigureOut">
              <a:rPr lang="es-MX" smtClean="0"/>
              <a:t>05/06/2019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4BF6B6C-AAB7-4794-8E15-04B831C951D0}" type="slidenum">
              <a:rPr lang="es-MX" smtClean="0"/>
              <a:t>‹Nº›</a:t>
            </a:fld>
            <a:endParaRPr lang="es-MX"/>
          </a:p>
        </p:txBody>
      </p:sp>
      <p:sp>
        <p:nvSpPr>
          <p:cNvPr id="11" name="Content Placeholder 10"/>
          <p:cNvSpPr>
            <a:spLocks noGrp="1"/>
          </p:cNvSpPr>
          <p:nvPr>
            <p:ph sz="quarter" idx="13"/>
          </p:nvPr>
        </p:nvSpPr>
        <p:spPr>
          <a:xfrm>
            <a:off x="1298448" y="2944368"/>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8DCF146-5A62-4E4E-857E-18636FD85874}" type="datetimeFigureOut">
              <a:rPr lang="es-MX" smtClean="0"/>
              <a:t>05/06/2019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CF146-5A62-4E4E-857E-18636FD85874}" type="datetimeFigureOut">
              <a:rPr lang="es-MX" smtClean="0"/>
              <a:t>05/06/2019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1698" y="5885672"/>
            <a:ext cx="1213821" cy="365125"/>
          </a:xfrm>
        </p:spPr>
        <p:txBody>
          <a:bodyPr/>
          <a:lstStyle/>
          <a:p>
            <a:fld id="{68DCF146-5A62-4E4E-857E-18636FD85874}" type="datetimeFigureOut">
              <a:rPr lang="es-MX" smtClean="0"/>
              <a:t>05/06/2019</a:t>
            </a:fld>
            <a:endParaRPr lang="es-MX"/>
          </a:p>
        </p:txBody>
      </p:sp>
      <p:sp>
        <p:nvSpPr>
          <p:cNvPr id="6" name="Footer Placeholder 5"/>
          <p:cNvSpPr>
            <a:spLocks noGrp="1"/>
          </p:cNvSpPr>
          <p:nvPr>
            <p:ph type="ftr" sz="quarter" idx="11"/>
          </p:nvPr>
        </p:nvSpPr>
        <p:spPr>
          <a:xfrm rot="-60000">
            <a:off x="914554" y="5829261"/>
            <a:ext cx="3522607" cy="365125"/>
          </a:xfrm>
        </p:spPr>
        <p:txBody>
          <a:bodyPr/>
          <a:lstStyle/>
          <a:p>
            <a:endParaRPr lang="es-MX"/>
          </a:p>
        </p:txBody>
      </p:sp>
      <p:sp>
        <p:nvSpPr>
          <p:cNvPr id="7" name="Slide Number Placeholder 6"/>
          <p:cNvSpPr>
            <a:spLocks noGrp="1"/>
          </p:cNvSpPr>
          <p:nvPr>
            <p:ph type="sldNum" sz="quarter" idx="12"/>
          </p:nvPr>
        </p:nvSpPr>
        <p:spPr>
          <a:xfrm rot="60000">
            <a:off x="7557313" y="5896961"/>
            <a:ext cx="554023" cy="365125"/>
          </a:xfrm>
        </p:spPr>
        <p:txBody>
          <a:bodyPr/>
          <a:lstStyle/>
          <a:p>
            <a:fld id="{04BF6B6C-AAB7-4794-8E15-04B831C951D0}"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5936" y="5888737"/>
            <a:ext cx="1213821" cy="365125"/>
          </a:xfrm>
        </p:spPr>
        <p:txBody>
          <a:bodyPr/>
          <a:lstStyle/>
          <a:p>
            <a:fld id="{68DCF146-5A62-4E4E-857E-18636FD85874}" type="datetimeFigureOut">
              <a:rPr lang="es-MX" smtClean="0"/>
              <a:t>05/06/2019</a:t>
            </a:fld>
            <a:endParaRPr lang="es-MX"/>
          </a:p>
        </p:txBody>
      </p:sp>
      <p:sp>
        <p:nvSpPr>
          <p:cNvPr id="6" name="Footer Placeholder 5"/>
          <p:cNvSpPr>
            <a:spLocks noGrp="1"/>
          </p:cNvSpPr>
          <p:nvPr>
            <p:ph type="ftr" sz="quarter" idx="11"/>
          </p:nvPr>
        </p:nvSpPr>
        <p:spPr>
          <a:xfrm rot="-60000">
            <a:off x="914569" y="5831037"/>
            <a:ext cx="3319043" cy="365125"/>
          </a:xfrm>
        </p:spPr>
        <p:txBody>
          <a:bodyPr/>
          <a:lstStyle/>
          <a:p>
            <a:endParaRPr lang="es-MX"/>
          </a:p>
        </p:txBody>
      </p:sp>
      <p:sp>
        <p:nvSpPr>
          <p:cNvPr id="7" name="Slide Number Placeholder 6"/>
          <p:cNvSpPr>
            <a:spLocks noGrp="1"/>
          </p:cNvSpPr>
          <p:nvPr>
            <p:ph type="sldNum" sz="quarter" idx="12"/>
          </p:nvPr>
        </p:nvSpPr>
        <p:spPr>
          <a:xfrm rot="60000">
            <a:off x="7562089" y="5900026"/>
            <a:ext cx="554023" cy="365125"/>
          </a:xfrm>
        </p:spPr>
        <p:txBody>
          <a:bodyPr/>
          <a:lstStyle/>
          <a:p>
            <a:fld id="{04BF6B6C-AAB7-4794-8E15-04B831C951D0}"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8DCF146-5A62-4E4E-857E-18636FD85874}" type="datetimeFigureOut">
              <a:rPr lang="es-MX" smtClean="0"/>
              <a:t>05/06/2019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4BF6B6C-AAB7-4794-8E15-04B831C951D0}"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68DCF146-5A62-4E4E-857E-18636FD85874}" type="datetimeFigureOut">
              <a:rPr lang="es-MX" smtClean="0"/>
              <a:t>05/06/2019</a:t>
            </a:fld>
            <a:endParaRPr lang="es-MX"/>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MX"/>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04BF6B6C-AAB7-4794-8E15-04B831C951D0}"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Debate</a:t>
            </a:r>
            <a:endParaRPr lang="es-MX" dirty="0"/>
          </a:p>
        </p:txBody>
      </p:sp>
      <p:sp>
        <p:nvSpPr>
          <p:cNvPr id="3" name="2 Subtítulo"/>
          <p:cNvSpPr>
            <a:spLocks noGrp="1"/>
          </p:cNvSpPr>
          <p:nvPr>
            <p:ph type="subTitle" idx="1"/>
          </p:nvPr>
        </p:nvSpPr>
        <p:spPr/>
        <p:txBody>
          <a:bodyPr>
            <a:normAutofit fontScale="92500" lnSpcReduction="10000"/>
          </a:bodyPr>
          <a:lstStyle/>
          <a:p>
            <a:r>
              <a:rPr lang="es-ES" dirty="0" smtClean="0"/>
              <a:t>Alumnos</a:t>
            </a:r>
          </a:p>
          <a:p>
            <a:r>
              <a:rPr lang="es-ES" dirty="0" smtClean="0"/>
              <a:t>David </a:t>
            </a:r>
            <a:r>
              <a:rPr lang="es-ES" dirty="0" err="1" smtClean="0"/>
              <a:t>Chaltell</a:t>
            </a:r>
            <a:endParaRPr lang="es-ES" dirty="0" smtClean="0"/>
          </a:p>
          <a:p>
            <a:r>
              <a:rPr lang="es-ES" dirty="0" smtClean="0"/>
              <a:t>Mauricio Castro</a:t>
            </a:r>
          </a:p>
          <a:p>
            <a:r>
              <a:rPr lang="es-ES" dirty="0" smtClean="0"/>
              <a:t>Octavio </a:t>
            </a:r>
            <a:r>
              <a:rPr lang="es-ES" dirty="0" err="1" smtClean="0"/>
              <a:t>Losoya</a:t>
            </a:r>
            <a:endParaRPr lang="es-MX" dirty="0"/>
          </a:p>
        </p:txBody>
      </p:sp>
    </p:spTree>
    <p:extLst>
      <p:ext uri="{BB962C8B-B14F-4D97-AF65-F5344CB8AC3E}">
        <p14:creationId xmlns:p14="http://schemas.microsoft.com/office/powerpoint/2010/main" val="151659820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es un debate?</a:t>
            </a:r>
            <a:endParaRPr lang="es-MX" dirty="0"/>
          </a:p>
        </p:txBody>
      </p:sp>
      <p:sp>
        <p:nvSpPr>
          <p:cNvPr id="3" name="2 Marcador de contenido"/>
          <p:cNvSpPr>
            <a:spLocks noGrp="1"/>
          </p:cNvSpPr>
          <p:nvPr>
            <p:ph idx="1"/>
          </p:nvPr>
        </p:nvSpPr>
        <p:spPr/>
        <p:txBody>
          <a:bodyPr/>
          <a:lstStyle/>
          <a:p>
            <a:r>
              <a:rPr lang="es-MX" dirty="0"/>
              <a:t>Los debates nos ayudan a mejorar y comunicamos con la gente. Desarrollamos nuestra tolerancia, porque comprendemos lo que otros piensan. El debate es un espacio de comunicación que permite la discusión acerca de un tema polémico entre dos o más grupos de personas.</a:t>
            </a:r>
          </a:p>
        </p:txBody>
      </p:sp>
    </p:spTree>
    <p:extLst>
      <p:ext uri="{BB962C8B-B14F-4D97-AF65-F5344CB8AC3E}">
        <p14:creationId xmlns:p14="http://schemas.microsoft.com/office/powerpoint/2010/main" val="1403590838"/>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flipH="1">
            <a:off x="1475656" y="2132856"/>
            <a:ext cx="180020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p:txBody>
          <a:bodyPr/>
          <a:lstStyle/>
          <a:p>
            <a:r>
              <a:rPr lang="es-ES" dirty="0" smtClean="0"/>
              <a:t>¿Qué es un debate?</a:t>
            </a:r>
            <a:endParaRPr lang="es-MX"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091987556"/>
              </p:ext>
            </p:extLst>
          </p:nvPr>
        </p:nvGraphicFramePr>
        <p:xfrm>
          <a:off x="684213" y="549275"/>
          <a:ext cx="7775575" cy="575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43939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hinchet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48</TotalTime>
  <Words>75</Words>
  <Application>Microsoft Office PowerPoint</Application>
  <PresentationFormat>Presentación en pantalla (4:3)</PresentationFormat>
  <Paragraphs>13</Paragraphs>
  <Slides>3</Slides>
  <Notes>0</Notes>
  <HiddenSlides>0</HiddenSlides>
  <MMClips>0</MMClips>
  <ScaleCrop>false</ScaleCrop>
  <HeadingPairs>
    <vt:vector size="4" baseType="variant">
      <vt:variant>
        <vt:lpstr>Tema</vt:lpstr>
      </vt:variant>
      <vt:variant>
        <vt:i4>1</vt:i4>
      </vt:variant>
      <vt:variant>
        <vt:lpstr>Títulos de diapositiva</vt:lpstr>
      </vt:variant>
      <vt:variant>
        <vt:i4>3</vt:i4>
      </vt:variant>
    </vt:vector>
  </HeadingPairs>
  <TitlesOfParts>
    <vt:vector size="4" baseType="lpstr">
      <vt:lpstr>Chincheta</vt:lpstr>
      <vt:lpstr>Debate</vt:lpstr>
      <vt:lpstr>¿Qué es un debate?</vt:lpstr>
      <vt:lpstr>¿Qué es un debate?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Debate</dc:title>
  <dc:creator>PC 21</dc:creator>
  <cp:lastModifiedBy>PC 21</cp:lastModifiedBy>
  <cp:revision>5</cp:revision>
  <dcterms:created xsi:type="dcterms:W3CDTF">2019-06-05T13:32:30Z</dcterms:created>
  <dcterms:modified xsi:type="dcterms:W3CDTF">2019-06-05T14:21:10Z</dcterms:modified>
</cp:coreProperties>
</file>