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56" r:id="rId2"/>
    <p:sldId id="259" r:id="rId3"/>
    <p:sldId id="257" r:id="rId4"/>
    <p:sldId id="260" r:id="rId5"/>
  </p:sldIdLst>
  <p:sldSz cx="9144000" cy="6858000" type="screen4x3"/>
  <p:notesSz cx="6858000" cy="91440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ección sin título" id="{B7A9CF55-4371-4ECE-A8B1-DC2EEC1449F1}">
          <p14:sldIdLst>
            <p14:sldId id="256"/>
            <p14:sldId id="259"/>
            <p14:sldId id="257"/>
            <p14:sldId id="260"/>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6009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34" autoAdjust="0"/>
    <p:restoredTop sz="94590" autoAdjust="0"/>
  </p:normalViewPr>
  <p:slideViewPr>
    <p:cSldViewPr>
      <p:cViewPr>
        <p:scale>
          <a:sx n="80" d="100"/>
          <a:sy n="80" d="100"/>
        </p:scale>
        <p:origin x="-1074" y="288"/>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slide" Target="slides/slide4.xml"/><Relationship Id="rId4" Type="http://schemas.openxmlformats.org/officeDocument/2006/relationships/slide" Target="slides/slide3.xml"/><Relationship Id="rId9"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2D67F9E-59C4-4718-9730-400482569B43}" type="doc">
      <dgm:prSet loTypeId="urn:microsoft.com/office/officeart/2005/8/layout/matrix1" loCatId="matrix" qsTypeId="urn:microsoft.com/office/officeart/2005/8/quickstyle/simple1" qsCatId="simple" csTypeId="urn:microsoft.com/office/officeart/2005/8/colors/accent1_2" csCatId="accent1" phldr="1"/>
      <dgm:spPr/>
      <dgm:t>
        <a:bodyPr/>
        <a:lstStyle/>
        <a:p>
          <a:endParaRPr lang="es-MX"/>
        </a:p>
      </dgm:t>
    </dgm:pt>
    <dgm:pt modelId="{BEF22DD4-41EA-41F3-831B-980DCCA74F46}">
      <dgm:prSet phldrT="[Texto]"/>
      <dgm:spPr>
        <a:solidFill>
          <a:srgbClr val="7030A0"/>
        </a:solidFill>
      </dgm:spPr>
      <dgm:t>
        <a:bodyPr/>
        <a:lstStyle/>
        <a:p>
          <a:r>
            <a:rPr lang="es-ES" dirty="0" smtClean="0"/>
            <a:t>Participantes de un debate</a:t>
          </a:r>
          <a:endParaRPr lang="es-MX" dirty="0"/>
        </a:p>
      </dgm:t>
    </dgm:pt>
    <dgm:pt modelId="{DB642A5B-62B1-43D7-97B1-5FB98AF85DED}" type="parTrans" cxnId="{4DB39084-7304-43BD-87C3-37D49B5BD5F5}">
      <dgm:prSet/>
      <dgm:spPr/>
      <dgm:t>
        <a:bodyPr/>
        <a:lstStyle/>
        <a:p>
          <a:endParaRPr lang="es-MX"/>
        </a:p>
      </dgm:t>
    </dgm:pt>
    <dgm:pt modelId="{3B32890D-D348-447B-8A3E-0014BE65DB52}" type="sibTrans" cxnId="{4DB39084-7304-43BD-87C3-37D49B5BD5F5}">
      <dgm:prSet/>
      <dgm:spPr/>
      <dgm:t>
        <a:bodyPr/>
        <a:lstStyle/>
        <a:p>
          <a:endParaRPr lang="es-MX"/>
        </a:p>
      </dgm:t>
    </dgm:pt>
    <dgm:pt modelId="{67EEB1F4-BBAD-499F-9FC2-8C7A0EDEFB5C}">
      <dgm:prSet phldrT="[Texto]"/>
      <dgm:spPr>
        <a:solidFill>
          <a:srgbClr val="FF0000"/>
        </a:solidFill>
      </dgm:spPr>
      <dgm:t>
        <a:bodyPr/>
        <a:lstStyle/>
        <a:p>
          <a:r>
            <a:rPr lang="es-ES" dirty="0" smtClean="0"/>
            <a:t>Emisor</a:t>
          </a:r>
          <a:endParaRPr lang="es-MX" dirty="0"/>
        </a:p>
      </dgm:t>
    </dgm:pt>
    <dgm:pt modelId="{57754EF1-85A2-4A1C-A205-F6E98F525DE5}" type="parTrans" cxnId="{89DCB638-1DFE-43DB-9319-5A6148C005C2}">
      <dgm:prSet/>
      <dgm:spPr/>
      <dgm:t>
        <a:bodyPr/>
        <a:lstStyle/>
        <a:p>
          <a:endParaRPr lang="es-MX"/>
        </a:p>
      </dgm:t>
    </dgm:pt>
    <dgm:pt modelId="{C4CF33BF-43B8-424F-A264-F3284D470CC3}" type="sibTrans" cxnId="{89DCB638-1DFE-43DB-9319-5A6148C005C2}">
      <dgm:prSet/>
      <dgm:spPr/>
      <dgm:t>
        <a:bodyPr/>
        <a:lstStyle/>
        <a:p>
          <a:endParaRPr lang="es-MX"/>
        </a:p>
      </dgm:t>
    </dgm:pt>
    <dgm:pt modelId="{B1A3AD07-FAF8-4DC5-B0D9-864553813D1E}">
      <dgm:prSet phldrT="[Texto]"/>
      <dgm:spPr>
        <a:solidFill>
          <a:srgbClr val="00B050"/>
        </a:solidFill>
      </dgm:spPr>
      <dgm:t>
        <a:bodyPr/>
        <a:lstStyle/>
        <a:p>
          <a:r>
            <a:rPr lang="es-ES" dirty="0" smtClean="0"/>
            <a:t>Debatientes</a:t>
          </a:r>
          <a:endParaRPr lang="es-MX" dirty="0"/>
        </a:p>
      </dgm:t>
    </dgm:pt>
    <dgm:pt modelId="{977850B6-B833-4024-AB76-4F81FFA6A85C}" type="parTrans" cxnId="{4D3A9F2A-66F5-4FDE-BA80-B22B5C13D455}">
      <dgm:prSet/>
      <dgm:spPr/>
      <dgm:t>
        <a:bodyPr/>
        <a:lstStyle/>
        <a:p>
          <a:endParaRPr lang="es-MX"/>
        </a:p>
      </dgm:t>
    </dgm:pt>
    <dgm:pt modelId="{F5E4109B-68E4-4F59-8A46-6F0236EE5858}" type="sibTrans" cxnId="{4D3A9F2A-66F5-4FDE-BA80-B22B5C13D455}">
      <dgm:prSet/>
      <dgm:spPr/>
      <dgm:t>
        <a:bodyPr/>
        <a:lstStyle/>
        <a:p>
          <a:endParaRPr lang="es-MX"/>
        </a:p>
      </dgm:t>
    </dgm:pt>
    <dgm:pt modelId="{D997D5B9-DD8F-4459-9A63-95575F39C292}">
      <dgm:prSet phldrT="[Texto]"/>
      <dgm:spPr>
        <a:solidFill>
          <a:srgbClr val="0070C0"/>
        </a:solidFill>
      </dgm:spPr>
      <dgm:t>
        <a:bodyPr/>
        <a:lstStyle/>
        <a:p>
          <a:r>
            <a:rPr lang="es-ES" dirty="0" smtClean="0"/>
            <a:t>Publico</a:t>
          </a:r>
          <a:endParaRPr lang="es-MX" dirty="0"/>
        </a:p>
      </dgm:t>
    </dgm:pt>
    <dgm:pt modelId="{7FA2C534-38D7-481C-819F-D0ABC30D1916}" type="parTrans" cxnId="{79399694-0C78-4BD1-A265-C1928EF0BD8C}">
      <dgm:prSet/>
      <dgm:spPr/>
      <dgm:t>
        <a:bodyPr/>
        <a:lstStyle/>
        <a:p>
          <a:endParaRPr lang="es-MX"/>
        </a:p>
      </dgm:t>
    </dgm:pt>
    <dgm:pt modelId="{B1C4944C-3211-41C9-BE46-6049A3FD37E6}" type="sibTrans" cxnId="{79399694-0C78-4BD1-A265-C1928EF0BD8C}">
      <dgm:prSet/>
      <dgm:spPr/>
      <dgm:t>
        <a:bodyPr/>
        <a:lstStyle/>
        <a:p>
          <a:endParaRPr lang="es-MX"/>
        </a:p>
      </dgm:t>
    </dgm:pt>
    <dgm:pt modelId="{25F7CC04-D0EE-4CAF-9BD2-03E864A80305}">
      <dgm:prSet phldrT="[Texto]"/>
      <dgm:spPr/>
      <dgm:t>
        <a:bodyPr/>
        <a:lstStyle/>
        <a:p>
          <a:r>
            <a:rPr lang="es-ES" dirty="0" smtClean="0"/>
            <a:t>secretario</a:t>
          </a:r>
          <a:endParaRPr lang="es-MX" dirty="0"/>
        </a:p>
      </dgm:t>
    </dgm:pt>
    <dgm:pt modelId="{AA9B699D-FF29-4BBE-91A7-0283D3C72063}" type="parTrans" cxnId="{3D0BEC1A-2D27-40A2-B826-8B582B6B1619}">
      <dgm:prSet/>
      <dgm:spPr/>
      <dgm:t>
        <a:bodyPr/>
        <a:lstStyle/>
        <a:p>
          <a:endParaRPr lang="es-MX"/>
        </a:p>
      </dgm:t>
    </dgm:pt>
    <dgm:pt modelId="{B975D098-BCEF-481A-A3DB-EDC20B3BE5D6}" type="sibTrans" cxnId="{3D0BEC1A-2D27-40A2-B826-8B582B6B1619}">
      <dgm:prSet/>
      <dgm:spPr/>
      <dgm:t>
        <a:bodyPr/>
        <a:lstStyle/>
        <a:p>
          <a:endParaRPr lang="es-MX"/>
        </a:p>
      </dgm:t>
    </dgm:pt>
    <dgm:pt modelId="{68B6039B-D314-4E55-9DCB-9DBA9F1A69B3}" type="pres">
      <dgm:prSet presAssocID="{C2D67F9E-59C4-4718-9730-400482569B43}" presName="diagram" presStyleCnt="0">
        <dgm:presLayoutVars>
          <dgm:chMax val="1"/>
          <dgm:dir/>
          <dgm:animLvl val="ctr"/>
          <dgm:resizeHandles val="exact"/>
        </dgm:presLayoutVars>
      </dgm:prSet>
      <dgm:spPr/>
      <dgm:t>
        <a:bodyPr/>
        <a:lstStyle/>
        <a:p>
          <a:endParaRPr lang="es-MX"/>
        </a:p>
      </dgm:t>
    </dgm:pt>
    <dgm:pt modelId="{B4AAD680-B0CC-4CFD-A2BF-6863AC2F9F91}" type="pres">
      <dgm:prSet presAssocID="{C2D67F9E-59C4-4718-9730-400482569B43}" presName="matrix" presStyleCnt="0"/>
      <dgm:spPr/>
    </dgm:pt>
    <dgm:pt modelId="{A2DB2227-27F2-41BD-9B4D-918E8D279482}" type="pres">
      <dgm:prSet presAssocID="{C2D67F9E-59C4-4718-9730-400482569B43}" presName="tile1" presStyleLbl="node1" presStyleIdx="0" presStyleCnt="4" custLinFactNeighborX="-17" custLinFactNeighborY="-21"/>
      <dgm:spPr/>
      <dgm:t>
        <a:bodyPr/>
        <a:lstStyle/>
        <a:p>
          <a:endParaRPr lang="es-MX"/>
        </a:p>
      </dgm:t>
    </dgm:pt>
    <dgm:pt modelId="{067BFFED-77D2-4614-B712-788D52426A1C}" type="pres">
      <dgm:prSet presAssocID="{C2D67F9E-59C4-4718-9730-400482569B43}" presName="tile1text" presStyleLbl="node1" presStyleIdx="0" presStyleCnt="4">
        <dgm:presLayoutVars>
          <dgm:chMax val="0"/>
          <dgm:chPref val="0"/>
          <dgm:bulletEnabled val="1"/>
        </dgm:presLayoutVars>
      </dgm:prSet>
      <dgm:spPr/>
      <dgm:t>
        <a:bodyPr/>
        <a:lstStyle/>
        <a:p>
          <a:endParaRPr lang="es-MX"/>
        </a:p>
      </dgm:t>
    </dgm:pt>
    <dgm:pt modelId="{9350FD79-D72D-446D-B0AF-4C5C6CF02102}" type="pres">
      <dgm:prSet presAssocID="{C2D67F9E-59C4-4718-9730-400482569B43}" presName="tile2" presStyleLbl="node1" presStyleIdx="1" presStyleCnt="4"/>
      <dgm:spPr/>
      <dgm:t>
        <a:bodyPr/>
        <a:lstStyle/>
        <a:p>
          <a:endParaRPr lang="es-MX"/>
        </a:p>
      </dgm:t>
    </dgm:pt>
    <dgm:pt modelId="{556FDE09-464D-407B-9783-25EE92E29220}" type="pres">
      <dgm:prSet presAssocID="{C2D67F9E-59C4-4718-9730-400482569B43}" presName="tile2text" presStyleLbl="node1" presStyleIdx="1" presStyleCnt="4">
        <dgm:presLayoutVars>
          <dgm:chMax val="0"/>
          <dgm:chPref val="0"/>
          <dgm:bulletEnabled val="1"/>
        </dgm:presLayoutVars>
      </dgm:prSet>
      <dgm:spPr/>
      <dgm:t>
        <a:bodyPr/>
        <a:lstStyle/>
        <a:p>
          <a:endParaRPr lang="es-MX"/>
        </a:p>
      </dgm:t>
    </dgm:pt>
    <dgm:pt modelId="{625762A8-695E-4089-B673-0A7B9154CC46}" type="pres">
      <dgm:prSet presAssocID="{C2D67F9E-59C4-4718-9730-400482569B43}" presName="tile3" presStyleLbl="node1" presStyleIdx="2" presStyleCnt="4"/>
      <dgm:spPr/>
      <dgm:t>
        <a:bodyPr/>
        <a:lstStyle/>
        <a:p>
          <a:endParaRPr lang="es-MX"/>
        </a:p>
      </dgm:t>
    </dgm:pt>
    <dgm:pt modelId="{877D8BA3-04E0-47F4-BD25-5249B1BC22E2}" type="pres">
      <dgm:prSet presAssocID="{C2D67F9E-59C4-4718-9730-400482569B43}" presName="tile3text" presStyleLbl="node1" presStyleIdx="2" presStyleCnt="4">
        <dgm:presLayoutVars>
          <dgm:chMax val="0"/>
          <dgm:chPref val="0"/>
          <dgm:bulletEnabled val="1"/>
        </dgm:presLayoutVars>
      </dgm:prSet>
      <dgm:spPr/>
      <dgm:t>
        <a:bodyPr/>
        <a:lstStyle/>
        <a:p>
          <a:endParaRPr lang="es-MX"/>
        </a:p>
      </dgm:t>
    </dgm:pt>
    <dgm:pt modelId="{7F11D651-AEAA-4EFD-8083-ABA08BE9C458}" type="pres">
      <dgm:prSet presAssocID="{C2D67F9E-59C4-4718-9730-400482569B43}" presName="tile4" presStyleLbl="node1" presStyleIdx="3" presStyleCnt="4"/>
      <dgm:spPr/>
      <dgm:t>
        <a:bodyPr/>
        <a:lstStyle/>
        <a:p>
          <a:endParaRPr lang="es-MX"/>
        </a:p>
      </dgm:t>
    </dgm:pt>
    <dgm:pt modelId="{6A1C9865-AD7C-4866-BDF8-3B75E150B0D3}" type="pres">
      <dgm:prSet presAssocID="{C2D67F9E-59C4-4718-9730-400482569B43}" presName="tile4text" presStyleLbl="node1" presStyleIdx="3" presStyleCnt="4">
        <dgm:presLayoutVars>
          <dgm:chMax val="0"/>
          <dgm:chPref val="0"/>
          <dgm:bulletEnabled val="1"/>
        </dgm:presLayoutVars>
      </dgm:prSet>
      <dgm:spPr/>
      <dgm:t>
        <a:bodyPr/>
        <a:lstStyle/>
        <a:p>
          <a:endParaRPr lang="es-MX"/>
        </a:p>
      </dgm:t>
    </dgm:pt>
    <dgm:pt modelId="{0A3FBA4D-826F-4AB7-911B-DC3958801D79}" type="pres">
      <dgm:prSet presAssocID="{C2D67F9E-59C4-4718-9730-400482569B43}" presName="centerTile" presStyleLbl="fgShp" presStyleIdx="0" presStyleCnt="1">
        <dgm:presLayoutVars>
          <dgm:chMax val="0"/>
          <dgm:chPref val="0"/>
        </dgm:presLayoutVars>
      </dgm:prSet>
      <dgm:spPr/>
      <dgm:t>
        <a:bodyPr/>
        <a:lstStyle/>
        <a:p>
          <a:endParaRPr lang="es-MX"/>
        </a:p>
      </dgm:t>
    </dgm:pt>
  </dgm:ptLst>
  <dgm:cxnLst>
    <dgm:cxn modelId="{372F64C5-721C-4E4B-9DBD-ABED80142442}" type="presOf" srcId="{25F7CC04-D0EE-4CAF-9BD2-03E864A80305}" destId="{7F11D651-AEAA-4EFD-8083-ABA08BE9C458}" srcOrd="0" destOrd="0" presId="urn:microsoft.com/office/officeart/2005/8/layout/matrix1"/>
    <dgm:cxn modelId="{C8476E4F-5D83-403A-A061-E634E919EA3A}" type="presOf" srcId="{B1A3AD07-FAF8-4DC5-B0D9-864553813D1E}" destId="{9350FD79-D72D-446D-B0AF-4C5C6CF02102}" srcOrd="0" destOrd="0" presId="urn:microsoft.com/office/officeart/2005/8/layout/matrix1"/>
    <dgm:cxn modelId="{4BD80D1E-92E8-4CA6-9137-C4BAB4AC13BB}" type="presOf" srcId="{B1A3AD07-FAF8-4DC5-B0D9-864553813D1E}" destId="{556FDE09-464D-407B-9783-25EE92E29220}" srcOrd="1" destOrd="0" presId="urn:microsoft.com/office/officeart/2005/8/layout/matrix1"/>
    <dgm:cxn modelId="{79399694-0C78-4BD1-A265-C1928EF0BD8C}" srcId="{BEF22DD4-41EA-41F3-831B-980DCCA74F46}" destId="{D997D5B9-DD8F-4459-9A63-95575F39C292}" srcOrd="2" destOrd="0" parTransId="{7FA2C534-38D7-481C-819F-D0ABC30D1916}" sibTransId="{B1C4944C-3211-41C9-BE46-6049A3FD37E6}"/>
    <dgm:cxn modelId="{2B7DA794-5E4F-4878-A8B5-0D3C080A2D2C}" type="presOf" srcId="{D997D5B9-DD8F-4459-9A63-95575F39C292}" destId="{877D8BA3-04E0-47F4-BD25-5249B1BC22E2}" srcOrd="1" destOrd="0" presId="urn:microsoft.com/office/officeart/2005/8/layout/matrix1"/>
    <dgm:cxn modelId="{3D0BEC1A-2D27-40A2-B826-8B582B6B1619}" srcId="{BEF22DD4-41EA-41F3-831B-980DCCA74F46}" destId="{25F7CC04-D0EE-4CAF-9BD2-03E864A80305}" srcOrd="3" destOrd="0" parTransId="{AA9B699D-FF29-4BBE-91A7-0283D3C72063}" sibTransId="{B975D098-BCEF-481A-A3DB-EDC20B3BE5D6}"/>
    <dgm:cxn modelId="{91C2C59D-08CC-4680-801B-7752971A2872}" type="presOf" srcId="{25F7CC04-D0EE-4CAF-9BD2-03E864A80305}" destId="{6A1C9865-AD7C-4866-BDF8-3B75E150B0D3}" srcOrd="1" destOrd="0" presId="urn:microsoft.com/office/officeart/2005/8/layout/matrix1"/>
    <dgm:cxn modelId="{65549C4D-FE13-41F9-B7AA-7D7A7E918175}" type="presOf" srcId="{67EEB1F4-BBAD-499F-9FC2-8C7A0EDEFB5C}" destId="{067BFFED-77D2-4614-B712-788D52426A1C}" srcOrd="1" destOrd="0" presId="urn:microsoft.com/office/officeart/2005/8/layout/matrix1"/>
    <dgm:cxn modelId="{4D3A9F2A-66F5-4FDE-BA80-B22B5C13D455}" srcId="{BEF22DD4-41EA-41F3-831B-980DCCA74F46}" destId="{B1A3AD07-FAF8-4DC5-B0D9-864553813D1E}" srcOrd="1" destOrd="0" parTransId="{977850B6-B833-4024-AB76-4F81FFA6A85C}" sibTransId="{F5E4109B-68E4-4F59-8A46-6F0236EE5858}"/>
    <dgm:cxn modelId="{A24E133E-F2E2-4FB8-BF7E-D258FE59BB63}" type="presOf" srcId="{67EEB1F4-BBAD-499F-9FC2-8C7A0EDEFB5C}" destId="{A2DB2227-27F2-41BD-9B4D-918E8D279482}" srcOrd="0" destOrd="0" presId="urn:microsoft.com/office/officeart/2005/8/layout/matrix1"/>
    <dgm:cxn modelId="{4DB39084-7304-43BD-87C3-37D49B5BD5F5}" srcId="{C2D67F9E-59C4-4718-9730-400482569B43}" destId="{BEF22DD4-41EA-41F3-831B-980DCCA74F46}" srcOrd="0" destOrd="0" parTransId="{DB642A5B-62B1-43D7-97B1-5FB98AF85DED}" sibTransId="{3B32890D-D348-447B-8A3E-0014BE65DB52}"/>
    <dgm:cxn modelId="{2A89BDC7-5E60-4E3F-A152-3A01C478EE9C}" type="presOf" srcId="{C2D67F9E-59C4-4718-9730-400482569B43}" destId="{68B6039B-D314-4E55-9DCB-9DBA9F1A69B3}" srcOrd="0" destOrd="0" presId="urn:microsoft.com/office/officeart/2005/8/layout/matrix1"/>
    <dgm:cxn modelId="{89DCB638-1DFE-43DB-9319-5A6148C005C2}" srcId="{BEF22DD4-41EA-41F3-831B-980DCCA74F46}" destId="{67EEB1F4-BBAD-499F-9FC2-8C7A0EDEFB5C}" srcOrd="0" destOrd="0" parTransId="{57754EF1-85A2-4A1C-A205-F6E98F525DE5}" sibTransId="{C4CF33BF-43B8-424F-A264-F3284D470CC3}"/>
    <dgm:cxn modelId="{DDB3BEB4-2279-4028-9E76-3883AF9702F9}" type="presOf" srcId="{BEF22DD4-41EA-41F3-831B-980DCCA74F46}" destId="{0A3FBA4D-826F-4AB7-911B-DC3958801D79}" srcOrd="0" destOrd="0" presId="urn:microsoft.com/office/officeart/2005/8/layout/matrix1"/>
    <dgm:cxn modelId="{15F8D6A2-A46C-4762-8341-795D9E719A8F}" type="presOf" srcId="{D997D5B9-DD8F-4459-9A63-95575F39C292}" destId="{625762A8-695E-4089-B673-0A7B9154CC46}" srcOrd="0" destOrd="0" presId="urn:microsoft.com/office/officeart/2005/8/layout/matrix1"/>
    <dgm:cxn modelId="{D56DBFB6-CBB8-45F2-B66B-0D6BCCE5DAA6}" type="presParOf" srcId="{68B6039B-D314-4E55-9DCB-9DBA9F1A69B3}" destId="{B4AAD680-B0CC-4CFD-A2BF-6863AC2F9F91}" srcOrd="0" destOrd="0" presId="urn:microsoft.com/office/officeart/2005/8/layout/matrix1"/>
    <dgm:cxn modelId="{E6413211-0B1C-4F86-A989-E42A5D6B326B}" type="presParOf" srcId="{B4AAD680-B0CC-4CFD-A2BF-6863AC2F9F91}" destId="{A2DB2227-27F2-41BD-9B4D-918E8D279482}" srcOrd="0" destOrd="0" presId="urn:microsoft.com/office/officeart/2005/8/layout/matrix1"/>
    <dgm:cxn modelId="{8FE05A33-E5F6-463A-9E43-95B80D8941CF}" type="presParOf" srcId="{B4AAD680-B0CC-4CFD-A2BF-6863AC2F9F91}" destId="{067BFFED-77D2-4614-B712-788D52426A1C}" srcOrd="1" destOrd="0" presId="urn:microsoft.com/office/officeart/2005/8/layout/matrix1"/>
    <dgm:cxn modelId="{7A137AD2-AD00-4FC6-8E45-CB80741A778E}" type="presParOf" srcId="{B4AAD680-B0CC-4CFD-A2BF-6863AC2F9F91}" destId="{9350FD79-D72D-446D-B0AF-4C5C6CF02102}" srcOrd="2" destOrd="0" presId="urn:microsoft.com/office/officeart/2005/8/layout/matrix1"/>
    <dgm:cxn modelId="{1EEB024E-A5AD-4AFA-80A4-6EE63269E75D}" type="presParOf" srcId="{B4AAD680-B0CC-4CFD-A2BF-6863AC2F9F91}" destId="{556FDE09-464D-407B-9783-25EE92E29220}" srcOrd="3" destOrd="0" presId="urn:microsoft.com/office/officeart/2005/8/layout/matrix1"/>
    <dgm:cxn modelId="{F761470C-A57D-426A-8841-47DBAA5958D6}" type="presParOf" srcId="{B4AAD680-B0CC-4CFD-A2BF-6863AC2F9F91}" destId="{625762A8-695E-4089-B673-0A7B9154CC46}" srcOrd="4" destOrd="0" presId="urn:microsoft.com/office/officeart/2005/8/layout/matrix1"/>
    <dgm:cxn modelId="{883E09D2-32B3-46B1-A4AA-0F859D7C4505}" type="presParOf" srcId="{B4AAD680-B0CC-4CFD-A2BF-6863AC2F9F91}" destId="{877D8BA3-04E0-47F4-BD25-5249B1BC22E2}" srcOrd="5" destOrd="0" presId="urn:microsoft.com/office/officeart/2005/8/layout/matrix1"/>
    <dgm:cxn modelId="{21184548-1217-4029-BC37-31C2D0AD43BE}" type="presParOf" srcId="{B4AAD680-B0CC-4CFD-A2BF-6863AC2F9F91}" destId="{7F11D651-AEAA-4EFD-8083-ABA08BE9C458}" srcOrd="6" destOrd="0" presId="urn:microsoft.com/office/officeart/2005/8/layout/matrix1"/>
    <dgm:cxn modelId="{889660DA-FA5F-4D5D-9B0C-E6799F9FD149}" type="presParOf" srcId="{B4AAD680-B0CC-4CFD-A2BF-6863AC2F9F91}" destId="{6A1C9865-AD7C-4866-BDF8-3B75E150B0D3}" srcOrd="7" destOrd="0" presId="urn:microsoft.com/office/officeart/2005/8/layout/matrix1"/>
    <dgm:cxn modelId="{F8555F87-81C5-4567-9F27-578E02DDDB89}" type="presParOf" srcId="{68B6039B-D314-4E55-9DCB-9DBA9F1A69B3}" destId="{0A3FBA4D-826F-4AB7-911B-DC3958801D79}" srcOrd="1" destOrd="0" presId="urn:microsoft.com/office/officeart/2005/8/layout/matrix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2DB2227-27F2-41BD-9B4D-918E8D279482}">
      <dsp:nvSpPr>
        <dsp:cNvPr id="0" name=""/>
        <dsp:cNvSpPr/>
      </dsp:nvSpPr>
      <dsp:spPr>
        <a:xfrm rot="16200000">
          <a:off x="504031" y="-504031"/>
          <a:ext cx="2879725" cy="3887787"/>
        </a:xfrm>
        <a:prstGeom prst="round1Rect">
          <a:avLst/>
        </a:prstGeom>
        <a:solidFill>
          <a:srgbClr val="FF0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2024" tIns="192024" rIns="192024" bIns="192024" numCol="1" spcCol="1270" anchor="ctr" anchorCtr="0">
          <a:noAutofit/>
        </a:bodyPr>
        <a:lstStyle/>
        <a:p>
          <a:pPr lvl="0" algn="ctr" defTabSz="1200150">
            <a:lnSpc>
              <a:spcPct val="90000"/>
            </a:lnSpc>
            <a:spcBef>
              <a:spcPct val="0"/>
            </a:spcBef>
            <a:spcAft>
              <a:spcPct val="35000"/>
            </a:spcAft>
          </a:pPr>
          <a:r>
            <a:rPr lang="es-ES" sz="2700" kern="1200" dirty="0" smtClean="0"/>
            <a:t>Emisor</a:t>
          </a:r>
          <a:endParaRPr lang="es-MX" sz="2700" kern="1200" dirty="0"/>
        </a:p>
      </dsp:txBody>
      <dsp:txXfrm rot="5400000">
        <a:off x="-1" y="1"/>
        <a:ext cx="3887787" cy="2159793"/>
      </dsp:txXfrm>
    </dsp:sp>
    <dsp:sp modelId="{9350FD79-D72D-446D-B0AF-4C5C6CF02102}">
      <dsp:nvSpPr>
        <dsp:cNvPr id="0" name=""/>
        <dsp:cNvSpPr/>
      </dsp:nvSpPr>
      <dsp:spPr>
        <a:xfrm>
          <a:off x="3887787" y="0"/>
          <a:ext cx="3887787" cy="2879725"/>
        </a:xfrm>
        <a:prstGeom prst="round1Rect">
          <a:avLst/>
        </a:prstGeom>
        <a:solidFill>
          <a:srgbClr val="00B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2024" tIns="192024" rIns="192024" bIns="192024" numCol="1" spcCol="1270" anchor="ctr" anchorCtr="0">
          <a:noAutofit/>
        </a:bodyPr>
        <a:lstStyle/>
        <a:p>
          <a:pPr lvl="0" algn="ctr" defTabSz="1200150">
            <a:lnSpc>
              <a:spcPct val="90000"/>
            </a:lnSpc>
            <a:spcBef>
              <a:spcPct val="0"/>
            </a:spcBef>
            <a:spcAft>
              <a:spcPct val="35000"/>
            </a:spcAft>
          </a:pPr>
          <a:r>
            <a:rPr lang="es-ES" sz="2700" kern="1200" dirty="0" smtClean="0"/>
            <a:t>Debatientes</a:t>
          </a:r>
          <a:endParaRPr lang="es-MX" sz="2700" kern="1200" dirty="0"/>
        </a:p>
      </dsp:txBody>
      <dsp:txXfrm>
        <a:off x="3887787" y="0"/>
        <a:ext cx="3887787" cy="2159793"/>
      </dsp:txXfrm>
    </dsp:sp>
    <dsp:sp modelId="{625762A8-695E-4089-B673-0A7B9154CC46}">
      <dsp:nvSpPr>
        <dsp:cNvPr id="0" name=""/>
        <dsp:cNvSpPr/>
      </dsp:nvSpPr>
      <dsp:spPr>
        <a:xfrm rot="10800000">
          <a:off x="0" y="2879725"/>
          <a:ext cx="3887787" cy="2879725"/>
        </a:xfrm>
        <a:prstGeom prst="round1Rect">
          <a:avLst/>
        </a:prstGeom>
        <a:solidFill>
          <a:srgbClr val="0070C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2024" tIns="192024" rIns="192024" bIns="192024" numCol="1" spcCol="1270" anchor="ctr" anchorCtr="0">
          <a:noAutofit/>
        </a:bodyPr>
        <a:lstStyle/>
        <a:p>
          <a:pPr lvl="0" algn="ctr" defTabSz="1200150">
            <a:lnSpc>
              <a:spcPct val="90000"/>
            </a:lnSpc>
            <a:spcBef>
              <a:spcPct val="0"/>
            </a:spcBef>
            <a:spcAft>
              <a:spcPct val="35000"/>
            </a:spcAft>
          </a:pPr>
          <a:r>
            <a:rPr lang="es-ES" sz="2700" kern="1200" dirty="0" smtClean="0"/>
            <a:t>Publico</a:t>
          </a:r>
          <a:endParaRPr lang="es-MX" sz="2700" kern="1200" dirty="0"/>
        </a:p>
      </dsp:txBody>
      <dsp:txXfrm rot="10800000">
        <a:off x="0" y="3599656"/>
        <a:ext cx="3887787" cy="2159793"/>
      </dsp:txXfrm>
    </dsp:sp>
    <dsp:sp modelId="{7F11D651-AEAA-4EFD-8083-ABA08BE9C458}">
      <dsp:nvSpPr>
        <dsp:cNvPr id="0" name=""/>
        <dsp:cNvSpPr/>
      </dsp:nvSpPr>
      <dsp:spPr>
        <a:xfrm rot="5400000">
          <a:off x="4391818" y="2375693"/>
          <a:ext cx="2879725" cy="3887787"/>
        </a:xfrm>
        <a:prstGeom prst="round1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2024" tIns="192024" rIns="192024" bIns="192024" numCol="1" spcCol="1270" anchor="ctr" anchorCtr="0">
          <a:noAutofit/>
        </a:bodyPr>
        <a:lstStyle/>
        <a:p>
          <a:pPr lvl="0" algn="ctr" defTabSz="1200150">
            <a:lnSpc>
              <a:spcPct val="90000"/>
            </a:lnSpc>
            <a:spcBef>
              <a:spcPct val="0"/>
            </a:spcBef>
            <a:spcAft>
              <a:spcPct val="35000"/>
            </a:spcAft>
          </a:pPr>
          <a:r>
            <a:rPr lang="es-ES" sz="2700" kern="1200" dirty="0" smtClean="0"/>
            <a:t>secretario</a:t>
          </a:r>
          <a:endParaRPr lang="es-MX" sz="2700" kern="1200" dirty="0"/>
        </a:p>
      </dsp:txBody>
      <dsp:txXfrm rot="-5400000">
        <a:off x="3887787" y="3599656"/>
        <a:ext cx="3887787" cy="2159793"/>
      </dsp:txXfrm>
    </dsp:sp>
    <dsp:sp modelId="{0A3FBA4D-826F-4AB7-911B-DC3958801D79}">
      <dsp:nvSpPr>
        <dsp:cNvPr id="0" name=""/>
        <dsp:cNvSpPr/>
      </dsp:nvSpPr>
      <dsp:spPr>
        <a:xfrm>
          <a:off x="2721451" y="2159793"/>
          <a:ext cx="2332672" cy="1439862"/>
        </a:xfrm>
        <a:prstGeom prst="roundRect">
          <a:avLst/>
        </a:prstGeom>
        <a:solidFill>
          <a:srgbClr val="7030A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2870" tIns="102870" rIns="102870" bIns="102870" numCol="1" spcCol="1270" anchor="ctr" anchorCtr="0">
          <a:noAutofit/>
        </a:bodyPr>
        <a:lstStyle/>
        <a:p>
          <a:pPr lvl="0" algn="ctr" defTabSz="1200150">
            <a:lnSpc>
              <a:spcPct val="90000"/>
            </a:lnSpc>
            <a:spcBef>
              <a:spcPct val="0"/>
            </a:spcBef>
            <a:spcAft>
              <a:spcPct val="35000"/>
            </a:spcAft>
          </a:pPr>
          <a:r>
            <a:rPr lang="es-ES" sz="2700" kern="1200" dirty="0" smtClean="0"/>
            <a:t>Participantes de un debate</a:t>
          </a:r>
          <a:endParaRPr lang="es-MX" sz="2700" kern="1200" dirty="0"/>
        </a:p>
      </dsp:txBody>
      <dsp:txXfrm>
        <a:off x="2791739" y="2230081"/>
        <a:ext cx="2192096" cy="1299286"/>
      </dsp:txXfrm>
    </dsp:sp>
  </dsp:spTree>
</dsp:drawing>
</file>

<file path=ppt/diagrams/layout1.xml><?xml version="1.0" encoding="utf-8"?>
<dgm:layoutDef xmlns:dgm="http://schemas.openxmlformats.org/drawingml/2006/diagram" xmlns:a="http://schemas.openxmlformats.org/drawingml/2006/main" uniqueId="urn:microsoft.com/office/officeart/2005/8/layout/matrix1">
  <dgm:title val=""/>
  <dgm:desc val=""/>
  <dgm:catLst>
    <dgm:cat type="matrix" pri="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styleData>
  <dgm:clr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clrData>
  <dgm:layoutNode name="diagram">
    <dgm:varLst>
      <dgm:chMax val="1"/>
      <dgm:dir/>
      <dgm:animLvl val="ctr"/>
      <dgm:resizeHandles val="exact"/>
    </dgm:varLst>
    <dgm:alg type="composite"/>
    <dgm:shape xmlns:r="http://schemas.openxmlformats.org/officeDocument/2006/relationships" r:blip="">
      <dgm:adjLst/>
    </dgm:shape>
    <dgm:presOf/>
    <dgm:constrLst>
      <dgm:constr type="ctrX" for="ch" forName="matrix" refType="w" fact="0.5"/>
      <dgm:constr type="ctrY" for="ch" forName="matrix" refType="h" fact="0.5"/>
      <dgm:constr type="w" for="ch" forName="matrix" refType="w"/>
      <dgm:constr type="h" for="ch" forName="matrix" refType="h"/>
      <dgm:constr type="ctrX" for="ch" forName="centerTile" refType="w" fact="0.5"/>
      <dgm:constr type="ctrY" for="ch" forName="centerTile" refType="h" fact="0.5"/>
      <dgm:constr type="w" for="ch" forName="centerTile" refType="w" fact="0.3"/>
      <dgm:constr type="h" for="ch" forName="centerTile" refType="h" fact="0.25"/>
      <dgm:constr type="primFontSz" for="des" ptType="node" op="equ" val="65"/>
    </dgm:constrLst>
    <dgm:ruleLst/>
    <dgm:choose name="Name0">
      <dgm:if name="Name1" axis="ch" ptType="node" func="cnt" op="gte" val="1">
        <dgm:layoutNode name="matrix">
          <dgm:alg type="composite"/>
          <dgm:shape xmlns:r="http://schemas.openxmlformats.org/officeDocument/2006/relationships" r:blip="">
            <dgm:adjLst/>
          </dgm:shape>
          <dgm:presOf/>
          <dgm:constrLst>
            <dgm:constr type="l" for="ch" forName="tile1"/>
            <dgm:constr type="t" for="ch" forName="tile1"/>
            <dgm:constr type="r" for="ch" forName="tile1" refType="w" fact="0.5"/>
            <dgm:constr type="b" for="ch" forName="tile1" refType="h" fact="0.5"/>
            <dgm:constr type="l" for="ch" forName="tile1text" refType="l" refFor="ch" refForName="tile1"/>
            <dgm:constr type="t" for="ch" forName="tile1text" refType="t" refFor="ch" refForName="tile1"/>
            <dgm:constr type="w" for="ch" forName="tile1text" refType="w" refFor="ch" refForName="tile1"/>
            <dgm:constr type="h" for="ch" forName="tile1text" refType="h" refFor="ch" refForName="tile1" fact="0.75"/>
            <dgm:constr type="r" for="ch" forName="tile2" refType="w"/>
            <dgm:constr type="t" for="ch" forName="tile2"/>
            <dgm:constr type="l" for="ch" forName="tile2" refType="w" fact="0.5"/>
            <dgm:constr type="b" for="ch" forName="tile2" refType="h" fact="0.5"/>
            <dgm:constr type="r" for="ch" forName="tile2text" refType="r" refFor="ch" refForName="tile2"/>
            <dgm:constr type="t" for="ch" forName="tile2text" refType="t" refFor="ch" refForName="tile2"/>
            <dgm:constr type="w" for="ch" forName="tile2text" refType="w" refFor="ch" refForName="tile2"/>
            <dgm:constr type="h" for="ch" forName="tile2text" refType="h" refFor="ch" refForName="tile2" fact="0.75"/>
            <dgm:constr type="l" for="ch" forName="tile3"/>
            <dgm:constr type="b" for="ch" forName="tile3" refType="h"/>
            <dgm:constr type="r" for="ch" forName="tile3" refType="w" fact="0.5"/>
            <dgm:constr type="t" for="ch" forName="tile3" refType="h" fact="0.5"/>
            <dgm:constr type="l" for="ch" forName="tile3text" refType="l" refFor="ch" refForName="tile3"/>
            <dgm:constr type="b" for="ch" forName="tile3text" refType="b" refFor="ch" refForName="tile3"/>
            <dgm:constr type="w" for="ch" forName="tile3text" refType="w" refFor="ch" refForName="tile3"/>
            <dgm:constr type="h" for="ch" forName="tile3text" refType="h" refFor="ch" refForName="tile3" fact="0.75"/>
            <dgm:constr type="r" for="ch" forName="tile4" refType="w"/>
            <dgm:constr type="b" for="ch" forName="tile4" refType="h"/>
            <dgm:constr type="l" for="ch" forName="tile4" refType="w" fact="0.5"/>
            <dgm:constr type="t" for="ch" forName="tile4" refType="h" fact="0.5"/>
            <dgm:constr type="r" for="ch" forName="tile4text" refType="r" refFor="ch" refForName="tile4"/>
            <dgm:constr type="b" for="ch" forName="tile4text" refType="b" refFor="ch" refForName="tile4"/>
            <dgm:constr type="w" for="ch" forName="tile4text" refType="w" refFor="ch" refForName="tile4"/>
            <dgm:constr type="h" for="ch" forName="tile4text" refType="h" refFor="ch" refForName="tile4" fact="0.75"/>
          </dgm:constrLst>
          <dgm:ruleLst/>
          <dgm:layoutNode name="tile1" styleLbl="node1">
            <dgm:alg type="sp"/>
            <dgm:shape xmlns:r="http://schemas.openxmlformats.org/officeDocument/2006/relationships" rot="270" type="round1Rect" r:blip="">
              <dgm:adjLst/>
            </dgm:shape>
            <dgm:choose name="Name2">
              <dgm:if name="Name3" func="var" arg="dir" op="equ" val="norm">
                <dgm:presOf axis="ch ch desOrSelf" ptType="node node node" st="1 1 1" cnt="1 1 0"/>
              </dgm:if>
              <dgm:else name="Name4">
                <dgm:presOf axis="ch ch desOrSelf" ptType="node node node" st="1 2 1" cnt="1 1 0"/>
              </dgm:else>
            </dgm:choose>
            <dgm:constrLst/>
            <dgm:ruleLst/>
          </dgm:layoutNode>
          <dgm:layoutNode name="tile1text" styleLbl="node1">
            <dgm:varLst>
              <dgm:chMax val="0"/>
              <dgm:chPref val="0"/>
              <dgm:bulletEnabled val="1"/>
            </dgm:varLst>
            <dgm:choose name="Name5">
              <dgm:if name="Name6" axis="root des" func="maxDepth" op="gte" val="3">
                <dgm:alg type="tx">
                  <dgm:param type="txAnchorVert" val="t"/>
                  <dgm:param type="parTxLTRAlign" val="l"/>
                  <dgm:param type="parTxRTLAlign" val="r"/>
                </dgm:alg>
              </dgm:if>
              <dgm:else name="Name7">
                <dgm:alg type="tx"/>
              </dgm:else>
            </dgm:choose>
            <dgm:shape xmlns:r="http://schemas.openxmlformats.org/officeDocument/2006/relationships" rot="270" type="rect" r:blip="" hideGeom="1">
              <dgm:adjLst>
                <dgm:adj idx="1" val="0.2"/>
              </dgm:adjLst>
            </dgm:shape>
            <dgm:choose name="Name8">
              <dgm:if name="Name9" func="var" arg="dir" op="equ" val="norm">
                <dgm:presOf axis="ch ch desOrSelf" ptType="node node node" st="1 1 1" cnt="1 1 0"/>
              </dgm:if>
              <dgm:else name="Name10">
                <dgm:presOf axis="ch ch desOrSelf" ptType="node node node" st="1 2 1" cnt="1 1 0"/>
              </dgm:else>
            </dgm:choose>
            <dgm:constrLst/>
            <dgm:ruleLst>
              <dgm:rule type="primFontSz" val="5" fact="NaN" max="NaN"/>
            </dgm:ruleLst>
          </dgm:layoutNode>
          <dgm:layoutNode name="tile2" styleLbl="node1">
            <dgm:alg type="sp"/>
            <dgm:shape xmlns:r="http://schemas.openxmlformats.org/officeDocument/2006/relationships" type="round1Rect" r:blip="">
              <dgm:adjLst/>
            </dgm:shape>
            <dgm:choose name="Name11">
              <dgm:if name="Name12" func="var" arg="dir" op="equ" val="norm">
                <dgm:presOf axis="ch ch desOrSelf" ptType="node node node" st="1 2 1" cnt="1 1 0"/>
              </dgm:if>
              <dgm:else name="Name13">
                <dgm:presOf axis="ch ch desOrSelf" ptType="node node node" st="1 1 1" cnt="1 1 0"/>
              </dgm:else>
            </dgm:choose>
            <dgm:constrLst/>
            <dgm:ruleLst/>
          </dgm:layoutNode>
          <dgm:layoutNode name="tile2text" styleLbl="node1">
            <dgm:varLst>
              <dgm:chMax val="0"/>
              <dgm:chPref val="0"/>
              <dgm:bulletEnabled val="1"/>
            </dgm:varLst>
            <dgm:choose name="Name14">
              <dgm:if name="Name15" axis="root des" func="maxDepth" op="gte" val="3">
                <dgm:alg type="tx">
                  <dgm:param type="txAnchorVert" val="t"/>
                  <dgm:param type="parTxLTRAlign" val="l"/>
                  <dgm:param type="parTxRTLAlign" val="r"/>
                </dgm:alg>
              </dgm:if>
              <dgm:else name="Name16">
                <dgm:alg type="tx"/>
              </dgm:else>
            </dgm:choose>
            <dgm:shape xmlns:r="http://schemas.openxmlformats.org/officeDocument/2006/relationships" type="rect" r:blip="" hideGeom="1">
              <dgm:adjLst/>
            </dgm:shape>
            <dgm:choose name="Name17">
              <dgm:if name="Name18" func="var" arg="dir" op="equ" val="norm">
                <dgm:presOf axis="ch ch desOrSelf" ptType="node node node" st="1 2 1" cnt="1 1 0"/>
              </dgm:if>
              <dgm:else name="Name19">
                <dgm:presOf axis="ch ch desOrSelf" ptType="node node node" st="1 1 1" cnt="1 1 0"/>
              </dgm:else>
            </dgm:choose>
            <dgm:constrLst/>
            <dgm:ruleLst>
              <dgm:rule type="primFontSz" val="5" fact="NaN" max="NaN"/>
            </dgm:ruleLst>
          </dgm:layoutNode>
          <dgm:layoutNode name="tile3" styleLbl="node1">
            <dgm:alg type="sp"/>
            <dgm:shape xmlns:r="http://schemas.openxmlformats.org/officeDocument/2006/relationships" rot="180" type="round1Rect" r:blip="">
              <dgm:adjLst/>
            </dgm:shape>
            <dgm:choose name="Name20">
              <dgm:if name="Name21" func="var" arg="dir" op="equ" val="norm">
                <dgm:presOf axis="ch ch desOrSelf" ptType="node node node" st="1 3 1" cnt="1 1 0"/>
              </dgm:if>
              <dgm:else name="Name22">
                <dgm:presOf axis="ch ch desOrSelf" ptType="node node node" st="1 4 1" cnt="1 1 0"/>
              </dgm:else>
            </dgm:choose>
            <dgm:constrLst/>
            <dgm:ruleLst/>
          </dgm:layoutNode>
          <dgm:layoutNode name="tile3text" styleLbl="node1">
            <dgm:varLst>
              <dgm:chMax val="0"/>
              <dgm:chPref val="0"/>
              <dgm:bulletEnabled val="1"/>
            </dgm:varLst>
            <dgm:choose name="Name23">
              <dgm:if name="Name24" axis="root des" func="maxDepth" op="gte" val="3">
                <dgm:alg type="tx">
                  <dgm:param type="txAnchorVert" val="t"/>
                  <dgm:param type="parTxLTRAlign" val="l"/>
                  <dgm:param type="parTxRTLAlign" val="r"/>
                </dgm:alg>
              </dgm:if>
              <dgm:else name="Name25">
                <dgm:alg type="tx"/>
              </dgm:else>
            </dgm:choose>
            <dgm:shape xmlns:r="http://schemas.openxmlformats.org/officeDocument/2006/relationships" rot="180" type="rect" r:blip="" hideGeom="1">
              <dgm:adjLst/>
            </dgm:shape>
            <dgm:choose name="Name26">
              <dgm:if name="Name27" func="var" arg="dir" op="equ" val="norm">
                <dgm:presOf axis="ch ch desOrSelf" ptType="node node node" st="1 3 1" cnt="1 1 0"/>
              </dgm:if>
              <dgm:else name="Name28">
                <dgm:presOf axis="ch ch desOrSelf" ptType="node node node" st="1 4 1" cnt="1 1 0"/>
              </dgm:else>
            </dgm:choose>
            <dgm:constrLst/>
            <dgm:ruleLst>
              <dgm:rule type="primFontSz" val="5" fact="NaN" max="NaN"/>
            </dgm:ruleLst>
          </dgm:layoutNode>
          <dgm:layoutNode name="tile4" styleLbl="node1">
            <dgm:alg type="sp"/>
            <dgm:shape xmlns:r="http://schemas.openxmlformats.org/officeDocument/2006/relationships" rot="90" type="round1Rect" r:blip="">
              <dgm:adjLst/>
            </dgm:shape>
            <dgm:choose name="Name29">
              <dgm:if name="Name30" func="var" arg="dir" op="equ" val="norm">
                <dgm:presOf axis="ch ch desOrSelf" ptType="node node node" st="1 4 1" cnt="1 1 0"/>
              </dgm:if>
              <dgm:else name="Name31">
                <dgm:presOf axis="ch ch desOrSelf" ptType="node node node" st="1 3 1" cnt="1 1 0"/>
              </dgm:else>
            </dgm:choose>
            <dgm:constrLst/>
            <dgm:ruleLst/>
          </dgm:layoutNode>
          <dgm:layoutNode name="tile4text" styleLbl="node1">
            <dgm:varLst>
              <dgm:chMax val="0"/>
              <dgm:chPref val="0"/>
              <dgm:bulletEnabled val="1"/>
            </dgm:varLst>
            <dgm:choose name="Name32">
              <dgm:if name="Name33" axis="root des" func="maxDepth" op="gte" val="3">
                <dgm:alg type="tx">
                  <dgm:param type="txAnchorVert" val="t"/>
                  <dgm:param type="parTxLTRAlign" val="l"/>
                  <dgm:param type="parTxRTLAlign" val="r"/>
                </dgm:alg>
              </dgm:if>
              <dgm:else name="Name34">
                <dgm:alg type="tx"/>
              </dgm:else>
            </dgm:choose>
            <dgm:shape xmlns:r="http://schemas.openxmlformats.org/officeDocument/2006/relationships" rot="90" type="rect" r:blip="" hideGeom="1">
              <dgm:adjLst/>
            </dgm:shape>
            <dgm:choose name="Name35">
              <dgm:if name="Name36" func="var" arg="dir" op="equ" val="norm">
                <dgm:presOf axis="ch ch desOrSelf" ptType="node node node" st="1 4 1" cnt="1 1 0"/>
              </dgm:if>
              <dgm:else name="Name37">
                <dgm:presOf axis="ch ch desOrSelf" ptType="node node node" st="1 3 1" cnt="1 1 0"/>
              </dgm:else>
            </dgm:choose>
            <dgm:constrLst/>
            <dgm:ruleLst>
              <dgm:rule type="primFontSz" val="5" fact="NaN" max="NaN"/>
            </dgm:ruleLst>
          </dgm:layoutNode>
        </dgm:layoutNode>
        <dgm:layoutNode name="centerTile" styleLbl="fgShp">
          <dgm:varLst>
            <dgm:chMax val="0"/>
            <dgm:chPref val="0"/>
          </dgm:varLst>
          <dgm:alg type="tx"/>
          <dgm:shape xmlns:r="http://schemas.openxmlformats.org/officeDocument/2006/relationships" type="roundRect" r:blip="">
            <dgm:adjLst/>
          </dgm:shape>
          <dgm:presOf axis="ch" ptType="node" cnt="1"/>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8"/>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7" name="Right Triangle 6"/>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7"/>
          <p:cNvSpPr/>
          <p:nvPr/>
        </p:nvSpPr>
        <p:spPr>
          <a:xfrm>
            <a:off x="-2380" y="-925"/>
            <a:ext cx="9146380" cy="6858925"/>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2002901">
                <a:moveTo>
                  <a:pt x="0" y="2002901"/>
                </a:moveTo>
                <a:lnTo>
                  <a:pt x="2836585" y="0"/>
                </a:lnTo>
                <a:lnTo>
                  <a:pt x="3352800" y="270"/>
                </a:lnTo>
                <a:lnTo>
                  <a:pt x="3352800" y="2002901"/>
                </a:lnTo>
                <a:lnTo>
                  <a:pt x="0" y="2002901"/>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rot="19140000">
            <a:off x="817112" y="1730403"/>
            <a:ext cx="5648623" cy="1204306"/>
          </a:xfrm>
        </p:spPr>
        <p:txBody>
          <a:bodyPr bIns="9144" anchor="b"/>
          <a:lstStyle>
            <a:lvl1pPr>
              <a:defRPr sz="3200"/>
            </a:lvl1pPr>
          </a:lstStyle>
          <a:p>
            <a:r>
              <a:rPr lang="es-ES" smtClean="0"/>
              <a:t>Haga clic para modificar el estilo de título del patrón</a:t>
            </a:r>
            <a:endParaRPr lang="en-US" dirty="0"/>
          </a:p>
        </p:txBody>
      </p:sp>
      <p:sp>
        <p:nvSpPr>
          <p:cNvPr id="3" name="Subtitle 2"/>
          <p:cNvSpPr>
            <a:spLocks noGrp="1"/>
          </p:cNvSpPr>
          <p:nvPr>
            <p:ph type="subTitle" idx="1"/>
          </p:nvPr>
        </p:nvSpPr>
        <p:spPr>
          <a:xfrm rot="19140000">
            <a:off x="1212277" y="2470925"/>
            <a:ext cx="6511131" cy="329259"/>
          </a:xfrm>
        </p:spPr>
        <p:txBody>
          <a:bodyPr tIns="9144">
            <a:normAutofit/>
          </a:bodyPr>
          <a:lstStyle>
            <a:lvl1pPr marL="0" indent="0" algn="l">
              <a:buNone/>
              <a:defRPr kumimoji="0" lang="en-US" sz="1400" b="0" i="0" u="none" strike="noStrike" kern="1200" cap="all" spc="400" normalizeH="0" baseline="0" noProof="0" dirty="0" smtClean="0">
                <a:ln>
                  <a:noFill/>
                </a:ln>
                <a:solidFill>
                  <a:schemeClr val="tx1"/>
                </a:solidFill>
                <a:effectLst/>
                <a:uLnTx/>
                <a:uFillTx/>
                <a:latin typeface="+mn-lt"/>
                <a:ea typeface="+mj-ea"/>
                <a:cs typeface="Tunga" pitchFamily="2"/>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0" marR="0" lvl="0" indent="0" algn="l" defTabSz="914400" rtl="0" eaLnBrk="1" fontAlgn="auto" latinLnBrk="0" hangingPunct="1">
              <a:lnSpc>
                <a:spcPct val="100000"/>
              </a:lnSpc>
              <a:spcBef>
                <a:spcPts val="0"/>
              </a:spcBef>
              <a:spcAft>
                <a:spcPts val="0"/>
              </a:spcAft>
              <a:buClr>
                <a:schemeClr val="accent1"/>
              </a:buClr>
              <a:buSzPct val="100000"/>
              <a:buFont typeface="Arial" pitchFamily="34" charset="0"/>
              <a:buNone/>
              <a:tabLst/>
              <a:defRPr/>
            </a:pPr>
            <a:r>
              <a:rPr lang="es-ES" smtClean="0"/>
              <a:t>Haga clic para modificar el estilo de subtítulo del patrón</a:t>
            </a:r>
            <a:endParaRPr lang="en-US" dirty="0"/>
          </a:p>
        </p:txBody>
      </p:sp>
      <p:sp>
        <p:nvSpPr>
          <p:cNvPr id="4" name="Date Placeholder 3"/>
          <p:cNvSpPr>
            <a:spLocks noGrp="1"/>
          </p:cNvSpPr>
          <p:nvPr>
            <p:ph type="dt" sz="half" idx="10"/>
          </p:nvPr>
        </p:nvSpPr>
        <p:spPr/>
        <p:txBody>
          <a:bodyPr/>
          <a:lstStyle/>
          <a:p>
            <a:fld id="{68DCF146-5A62-4E4E-857E-18636FD85874}" type="datetimeFigureOut">
              <a:rPr lang="es-MX" smtClean="0"/>
              <a:t>05/06/2019</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04BF6B6C-AAB7-4794-8E15-04B831C951D0}" type="slidenum">
              <a:rPr lang="es-MX" smtClean="0"/>
              <a:t>‹Nº›</a:t>
            </a:fld>
            <a:endParaRPr lang="es-MX"/>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a:p>
        </p:txBody>
      </p:sp>
      <p:sp>
        <p:nvSpPr>
          <p:cNvPr id="3" name="Content Placeholder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68DCF146-5A62-4E4E-857E-18636FD85874}" type="datetimeFigureOut">
              <a:rPr lang="es-MX" smtClean="0"/>
              <a:t>05/06/2019</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04BF6B6C-AAB7-4794-8E15-04B831C951D0}" type="slidenum">
              <a:rPr lang="es-MX" smtClean="0"/>
              <a:t>‹Nº›</a:t>
            </a:fld>
            <a:endParaRPr lang="es-MX"/>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8" name="Freeform 7"/>
          <p:cNvSpPr/>
          <p:nvPr/>
        </p:nvSpPr>
        <p:spPr>
          <a:xfrm>
            <a:off x="-2380" y="-925"/>
            <a:ext cx="9146380" cy="6858925"/>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2002901">
                <a:moveTo>
                  <a:pt x="0" y="2002901"/>
                </a:moveTo>
                <a:lnTo>
                  <a:pt x="2836585" y="0"/>
                </a:lnTo>
                <a:lnTo>
                  <a:pt x="3352800" y="270"/>
                </a:lnTo>
                <a:lnTo>
                  <a:pt x="3352800" y="2002901"/>
                </a:lnTo>
                <a:lnTo>
                  <a:pt x="0" y="2002901"/>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ight Triangle 6"/>
          <p:cNvSpPr/>
          <p:nvPr/>
        </p:nvSpPr>
        <p:spPr>
          <a:xfrm>
            <a:off x="0" y="2647950"/>
            <a:ext cx="3571875" cy="4210050"/>
          </a:xfrm>
          <a:prstGeom prst="rtTriangl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rot="19140000">
            <a:off x="819399" y="1726737"/>
            <a:ext cx="5650992" cy="1207509"/>
          </a:xfrm>
        </p:spPr>
        <p:txBody>
          <a:bodyPr bIns="9144" anchor="b"/>
          <a:lstStyle>
            <a:lvl1pPr algn="l">
              <a:defRPr kumimoji="0" lang="en-US" sz="3200" b="0" i="0" u="none" strike="noStrike" kern="1200" cap="all" spc="0" normalizeH="0" baseline="0" noProof="0" dirty="0" smtClean="0">
                <a:ln>
                  <a:noFill/>
                </a:ln>
                <a:solidFill>
                  <a:schemeClr val="tx1"/>
                </a:solidFill>
                <a:effectLst/>
                <a:uLnTx/>
                <a:uFillTx/>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es-ES" smtClean="0"/>
              <a:t>Haga clic para modificar el estilo de título del patrón</a:t>
            </a:r>
            <a:endParaRPr lang="en-US" dirty="0"/>
          </a:p>
        </p:txBody>
      </p:sp>
      <p:sp>
        <p:nvSpPr>
          <p:cNvPr id="3" name="Text Placeholder 2"/>
          <p:cNvSpPr>
            <a:spLocks noGrp="1"/>
          </p:cNvSpPr>
          <p:nvPr>
            <p:ph type="body" idx="1"/>
          </p:nvPr>
        </p:nvSpPr>
        <p:spPr>
          <a:xfrm rot="19140000">
            <a:off x="1216152" y="2468304"/>
            <a:ext cx="6510528" cy="329184"/>
          </a:xfrm>
        </p:spPr>
        <p:txBody>
          <a:bodyPr anchor="t">
            <a:normAutofit/>
          </a:bodyPr>
          <a:lstStyle>
            <a:lvl1pPr marL="0" indent="0">
              <a:buNone/>
              <a:defRPr kumimoji="0" lang="en-US" sz="1400" b="0" i="0" u="none" strike="noStrike" kern="1200" cap="all" spc="400" normalizeH="0" baseline="0" noProof="0" dirty="0" smtClean="0">
                <a:ln>
                  <a:noFill/>
                </a:ln>
                <a:solidFill>
                  <a:schemeClr val="tx1"/>
                </a:solidFill>
                <a:effectLst/>
                <a:uLnTx/>
                <a:uFillTx/>
                <a:latin typeface="+mn-lt"/>
                <a:ea typeface="+mj-ea"/>
                <a:cs typeface="Tunga" pitchFamily="2"/>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100000"/>
              </a:lnSpc>
              <a:spcBef>
                <a:spcPts val="0"/>
              </a:spcBef>
              <a:spcAft>
                <a:spcPts val="0"/>
              </a:spcAft>
              <a:buClr>
                <a:schemeClr val="accent1"/>
              </a:buClr>
              <a:buSzPct val="100000"/>
              <a:buFont typeface="Arial" pitchFamily="34" charset="0"/>
              <a:buNone/>
              <a:tabLst/>
              <a:defRPr/>
            </a:pPr>
            <a:r>
              <a:rPr lang="es-ES" smtClean="0"/>
              <a:t>Haga clic para modificar el estilo de texto del patrón</a:t>
            </a:r>
          </a:p>
        </p:txBody>
      </p:sp>
      <p:sp>
        <p:nvSpPr>
          <p:cNvPr id="4" name="Date Placeholder 3"/>
          <p:cNvSpPr>
            <a:spLocks noGrp="1"/>
          </p:cNvSpPr>
          <p:nvPr>
            <p:ph type="dt" sz="half" idx="10"/>
          </p:nvPr>
        </p:nvSpPr>
        <p:spPr/>
        <p:txBody>
          <a:bodyPr/>
          <a:lstStyle/>
          <a:p>
            <a:fld id="{68DCF146-5A62-4E4E-857E-18636FD85874}" type="datetimeFigureOut">
              <a:rPr lang="es-MX" smtClean="0"/>
              <a:t>05/06/2019</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04BF6B6C-AAB7-4794-8E15-04B831C951D0}" type="slidenum">
              <a:rPr lang="es-MX" smtClean="0"/>
              <a:t>‹Nº›</a:t>
            </a:fld>
            <a:endParaRPr lang="es-MX"/>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22960" y="1097280"/>
            <a:ext cx="3200400" cy="371246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Content Placeholder 3"/>
          <p:cNvSpPr>
            <a:spLocks noGrp="1"/>
          </p:cNvSpPr>
          <p:nvPr>
            <p:ph sz="half" idx="2"/>
          </p:nvPr>
        </p:nvSpPr>
        <p:spPr>
          <a:xfrm>
            <a:off x="4700016" y="1097280"/>
            <a:ext cx="3200400" cy="371246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Date Placeholder 4"/>
          <p:cNvSpPr>
            <a:spLocks noGrp="1"/>
          </p:cNvSpPr>
          <p:nvPr>
            <p:ph type="dt" sz="half" idx="10"/>
          </p:nvPr>
        </p:nvSpPr>
        <p:spPr/>
        <p:txBody>
          <a:bodyPr/>
          <a:lstStyle/>
          <a:p>
            <a:fld id="{68DCF146-5A62-4E4E-857E-18636FD85874}" type="datetimeFigureOut">
              <a:rPr lang="es-MX" smtClean="0"/>
              <a:t>05/06/2019</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04BF6B6C-AAB7-4794-8E15-04B831C951D0}" type="slidenum">
              <a:rPr lang="es-MX" smtClean="0"/>
              <a:t>‹Nº›</a:t>
            </a:fld>
            <a:endParaRPr lang="es-MX"/>
          </a:p>
        </p:txBody>
      </p:sp>
      <p:sp>
        <p:nvSpPr>
          <p:cNvPr id="8" name="Title 7"/>
          <p:cNvSpPr>
            <a:spLocks noGrp="1"/>
          </p:cNvSpPr>
          <p:nvPr>
            <p:ph type="title"/>
          </p:nvPr>
        </p:nvSpPr>
        <p:spPr/>
        <p:txBody>
          <a:bodyPr/>
          <a:lstStyle/>
          <a:p>
            <a:r>
              <a:rPr lang="es-ES" smtClean="0"/>
              <a:t>Haga clic para modificar el estilo de título del patrón</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s-ES" smtClean="0"/>
              <a:t>Haga clic para modificar el estilo de título del patrón</a:t>
            </a:r>
            <a:endParaRPr lang="en-US"/>
          </a:p>
        </p:txBody>
      </p:sp>
      <p:sp>
        <p:nvSpPr>
          <p:cNvPr id="3" name="Text Placeholder 2"/>
          <p:cNvSpPr>
            <a:spLocks noGrp="1"/>
          </p:cNvSpPr>
          <p:nvPr>
            <p:ph type="body" idx="1"/>
          </p:nvPr>
        </p:nvSpPr>
        <p:spPr>
          <a:xfrm>
            <a:off x="822960" y="1097280"/>
            <a:ext cx="3200400" cy="548640"/>
          </a:xfrm>
        </p:spPr>
        <p:txBody>
          <a:bodyPr anchor="b">
            <a:normAutofit/>
          </a:bodyPr>
          <a:lstStyle>
            <a:lvl1pPr marL="0" indent="0">
              <a:buNone/>
              <a:defRPr lang="en-US" sz="1400" b="0" kern="1200" cap="all" spc="400" baseline="0" dirty="0" smtClean="0">
                <a:solidFill>
                  <a:schemeClr val="tx1"/>
                </a:solidFill>
                <a:latin typeface="+mn-lt"/>
                <a:ea typeface="+mj-ea"/>
                <a:cs typeface="Tunga" pitchFamily="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spcAft>
                <a:spcPts val="0"/>
              </a:spcAft>
              <a:buClr>
                <a:schemeClr val="accent1"/>
              </a:buClr>
              <a:buFont typeface="Arial" pitchFamily="34" charset="0"/>
              <a:buNone/>
            </a:pPr>
            <a:r>
              <a:rPr lang="es-ES" smtClean="0"/>
              <a:t>Haga clic para modificar el estilo de texto del patrón</a:t>
            </a:r>
          </a:p>
        </p:txBody>
      </p:sp>
      <p:sp>
        <p:nvSpPr>
          <p:cNvPr id="4" name="Content Placeholder 3"/>
          <p:cNvSpPr>
            <a:spLocks noGrp="1"/>
          </p:cNvSpPr>
          <p:nvPr>
            <p:ph sz="half" idx="2"/>
          </p:nvPr>
        </p:nvSpPr>
        <p:spPr>
          <a:xfrm>
            <a:off x="819150" y="1701848"/>
            <a:ext cx="3200400" cy="310896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Text Placeholder 4"/>
          <p:cNvSpPr>
            <a:spLocks noGrp="1"/>
          </p:cNvSpPr>
          <p:nvPr>
            <p:ph type="body" sz="quarter" idx="3"/>
          </p:nvPr>
        </p:nvSpPr>
        <p:spPr>
          <a:xfrm>
            <a:off x="4700016" y="1097280"/>
            <a:ext cx="3200400" cy="548640"/>
          </a:xfrm>
        </p:spPr>
        <p:txBody>
          <a:bodyPr anchor="b">
            <a:normAutofit/>
          </a:bodyPr>
          <a:lstStyle>
            <a:lvl1pPr marL="0" indent="0">
              <a:buNone/>
              <a:defRPr lang="en-US" sz="1400" b="0" kern="1200" cap="all" spc="400" baseline="0" dirty="0" smtClean="0">
                <a:solidFill>
                  <a:schemeClr val="tx1"/>
                </a:solidFill>
                <a:latin typeface="+mn-lt"/>
                <a:ea typeface="+mj-ea"/>
                <a:cs typeface="Tunga" pitchFamily="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spcAft>
                <a:spcPts val="0"/>
              </a:spcAft>
              <a:buClr>
                <a:schemeClr val="accent1"/>
              </a:buClr>
              <a:buFont typeface="Arial" pitchFamily="34" charset="0"/>
              <a:buNone/>
            </a:pPr>
            <a:r>
              <a:rPr lang="es-ES" smtClean="0"/>
              <a:t>Haga clic para modificar el estilo de texto del patrón</a:t>
            </a:r>
          </a:p>
        </p:txBody>
      </p:sp>
      <p:sp>
        <p:nvSpPr>
          <p:cNvPr id="6" name="Content Placeholder 5"/>
          <p:cNvSpPr>
            <a:spLocks noGrp="1"/>
          </p:cNvSpPr>
          <p:nvPr>
            <p:ph sz="quarter" idx="4"/>
          </p:nvPr>
        </p:nvSpPr>
        <p:spPr>
          <a:xfrm>
            <a:off x="4700016" y="1701848"/>
            <a:ext cx="3200400" cy="310896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Date Placeholder 6"/>
          <p:cNvSpPr>
            <a:spLocks noGrp="1"/>
          </p:cNvSpPr>
          <p:nvPr>
            <p:ph type="dt" sz="half" idx="10"/>
          </p:nvPr>
        </p:nvSpPr>
        <p:spPr/>
        <p:txBody>
          <a:bodyPr/>
          <a:lstStyle/>
          <a:p>
            <a:fld id="{68DCF146-5A62-4E4E-857E-18636FD85874}" type="datetimeFigureOut">
              <a:rPr lang="es-MX" smtClean="0"/>
              <a:t>05/06/2019</a:t>
            </a:fld>
            <a:endParaRPr lang="es-MX"/>
          </a:p>
        </p:txBody>
      </p:sp>
      <p:sp>
        <p:nvSpPr>
          <p:cNvPr id="8" name="Footer Placeholder 7"/>
          <p:cNvSpPr>
            <a:spLocks noGrp="1"/>
          </p:cNvSpPr>
          <p:nvPr>
            <p:ph type="ftr" sz="quarter" idx="11"/>
          </p:nvPr>
        </p:nvSpPr>
        <p:spPr/>
        <p:txBody>
          <a:bodyPr/>
          <a:lstStyle/>
          <a:p>
            <a:endParaRPr lang="es-MX"/>
          </a:p>
        </p:txBody>
      </p:sp>
      <p:sp>
        <p:nvSpPr>
          <p:cNvPr id="9" name="Slide Number Placeholder 8"/>
          <p:cNvSpPr>
            <a:spLocks noGrp="1"/>
          </p:cNvSpPr>
          <p:nvPr>
            <p:ph type="sldNum" sz="quarter" idx="12"/>
          </p:nvPr>
        </p:nvSpPr>
        <p:spPr/>
        <p:txBody>
          <a:bodyPr/>
          <a:lstStyle/>
          <a:p>
            <a:fld id="{04BF6B6C-AAB7-4794-8E15-04B831C951D0}" type="slidenum">
              <a:rPr lang="es-MX" smtClean="0"/>
              <a:t>‹Nº›</a:t>
            </a:fld>
            <a:endParaRPr lang="es-MX"/>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a:p>
        </p:txBody>
      </p:sp>
      <p:sp>
        <p:nvSpPr>
          <p:cNvPr id="3" name="Date Placeholder 2"/>
          <p:cNvSpPr>
            <a:spLocks noGrp="1"/>
          </p:cNvSpPr>
          <p:nvPr>
            <p:ph type="dt" sz="half" idx="10"/>
          </p:nvPr>
        </p:nvSpPr>
        <p:spPr/>
        <p:txBody>
          <a:bodyPr/>
          <a:lstStyle/>
          <a:p>
            <a:fld id="{68DCF146-5A62-4E4E-857E-18636FD85874}" type="datetimeFigureOut">
              <a:rPr lang="es-MX" smtClean="0"/>
              <a:t>05/06/2019</a:t>
            </a:fld>
            <a:endParaRPr lang="es-MX"/>
          </a:p>
        </p:txBody>
      </p:sp>
      <p:sp>
        <p:nvSpPr>
          <p:cNvPr id="4" name="Footer Placeholder 3"/>
          <p:cNvSpPr>
            <a:spLocks noGrp="1"/>
          </p:cNvSpPr>
          <p:nvPr>
            <p:ph type="ftr" sz="quarter" idx="11"/>
          </p:nvPr>
        </p:nvSpPr>
        <p:spPr/>
        <p:txBody>
          <a:bodyPr/>
          <a:lstStyle/>
          <a:p>
            <a:endParaRPr lang="es-MX"/>
          </a:p>
        </p:txBody>
      </p:sp>
      <p:sp>
        <p:nvSpPr>
          <p:cNvPr id="5" name="Slide Number Placeholder 4"/>
          <p:cNvSpPr>
            <a:spLocks noGrp="1"/>
          </p:cNvSpPr>
          <p:nvPr>
            <p:ph type="sldNum" sz="quarter" idx="12"/>
          </p:nvPr>
        </p:nvSpPr>
        <p:spPr/>
        <p:txBody>
          <a:bodyPr/>
          <a:lstStyle/>
          <a:p>
            <a:fld id="{04BF6B6C-AAB7-4794-8E15-04B831C951D0}" type="slidenum">
              <a:rPr lang="es-MX" smtClean="0"/>
              <a:t>‹Nº›</a:t>
            </a:fld>
            <a:endParaRPr lang="es-MX"/>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8DCF146-5A62-4E4E-857E-18636FD85874}" type="datetimeFigureOut">
              <a:rPr lang="es-MX" smtClean="0"/>
              <a:t>05/06/2019</a:t>
            </a:fld>
            <a:endParaRPr lang="es-MX"/>
          </a:p>
        </p:txBody>
      </p:sp>
      <p:sp>
        <p:nvSpPr>
          <p:cNvPr id="3" name="Footer Placeholder 2"/>
          <p:cNvSpPr>
            <a:spLocks noGrp="1"/>
          </p:cNvSpPr>
          <p:nvPr>
            <p:ph type="ftr" sz="quarter" idx="11"/>
          </p:nvPr>
        </p:nvSpPr>
        <p:spPr/>
        <p:txBody>
          <a:bodyPr/>
          <a:lstStyle/>
          <a:p>
            <a:endParaRPr lang="es-MX"/>
          </a:p>
        </p:txBody>
      </p:sp>
      <p:sp>
        <p:nvSpPr>
          <p:cNvPr id="4" name="Slide Number Placeholder 3"/>
          <p:cNvSpPr>
            <a:spLocks noGrp="1"/>
          </p:cNvSpPr>
          <p:nvPr>
            <p:ph type="sldNum" sz="quarter" idx="12"/>
          </p:nvPr>
        </p:nvSpPr>
        <p:spPr/>
        <p:txBody>
          <a:bodyPr/>
          <a:lstStyle/>
          <a:p>
            <a:fld id="{04BF6B6C-AAB7-4794-8E15-04B831C951D0}" type="slidenum">
              <a:rPr lang="es-MX" smtClean="0"/>
              <a:t>‹Nº›</a:t>
            </a:fld>
            <a:endParaRPr lang="es-MX"/>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7" name="Right Triangle 16"/>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ight Triangle 17"/>
          <p:cNvSpPr/>
          <p:nvPr/>
        </p:nvSpPr>
        <p:spPr>
          <a:xfrm rot="5400000">
            <a:off x="433389" y="-433387"/>
            <a:ext cx="6858000" cy="7724778"/>
          </a:xfrm>
          <a:prstGeom prst="rtTriangl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2" name="Title 1"/>
          <p:cNvSpPr>
            <a:spLocks noGrp="1"/>
          </p:cNvSpPr>
          <p:nvPr>
            <p:ph type="title"/>
          </p:nvPr>
        </p:nvSpPr>
        <p:spPr>
          <a:xfrm rot="19140000">
            <a:off x="784930" y="1576103"/>
            <a:ext cx="5212080" cy="1089427"/>
          </a:xfrm>
        </p:spPr>
        <p:txBody>
          <a:bodyPr bIns="0" anchor="b"/>
          <a:lstStyle>
            <a:lvl1pPr algn="l">
              <a:defRPr kumimoji="0" lang="en-US" sz="2800" b="0" i="0" u="none" strike="noStrike" kern="1200" cap="all" spc="0" normalizeH="0" baseline="0" noProof="0" dirty="0" smtClean="0">
                <a:ln>
                  <a:noFill/>
                </a:ln>
                <a:solidFill>
                  <a:srgbClr val="FFFFFF"/>
                </a:solidFill>
                <a:effectLst/>
                <a:uLnTx/>
                <a:uFillTx/>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es-ES" smtClean="0"/>
              <a:t>Haga clic para modificar el estilo de título del patrón</a:t>
            </a:r>
            <a:endParaRPr lang="en-US" dirty="0"/>
          </a:p>
        </p:txBody>
      </p:sp>
      <p:sp>
        <p:nvSpPr>
          <p:cNvPr id="3" name="Content Placeholder 2"/>
          <p:cNvSpPr>
            <a:spLocks noGrp="1"/>
          </p:cNvSpPr>
          <p:nvPr>
            <p:ph idx="1"/>
          </p:nvPr>
        </p:nvSpPr>
        <p:spPr>
          <a:xfrm>
            <a:off x="4749552" y="2618912"/>
            <a:ext cx="3807779" cy="332468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Text Placeholder 3"/>
          <p:cNvSpPr>
            <a:spLocks noGrp="1"/>
          </p:cNvSpPr>
          <p:nvPr>
            <p:ph type="body" sz="half" idx="2"/>
          </p:nvPr>
        </p:nvSpPr>
        <p:spPr>
          <a:xfrm rot="19140000">
            <a:off x="1297954" y="2253385"/>
            <a:ext cx="5794760" cy="623314"/>
          </a:xfrm>
        </p:spPr>
        <p:txBody>
          <a:bodyPr>
            <a:normAutofit/>
          </a:bodyPr>
          <a:lstStyle>
            <a:lvl1pPr marL="0" indent="0">
              <a:buNone/>
              <a:defRPr lang="en-US" sz="1400" b="1" kern="1200" dirty="0" smtClean="0">
                <a:solidFill>
                  <a:srgbClr val="FFFFFF"/>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300"/>
              </a:spcBef>
              <a:spcAft>
                <a:spcPts val="0"/>
              </a:spcAft>
              <a:buClr>
                <a:schemeClr val="accent1"/>
              </a:buClr>
              <a:buSzPct val="100000"/>
              <a:buFont typeface="Arial" pitchFamily="34" charset="0"/>
              <a:buNone/>
              <a:tabLst/>
              <a:defRPr/>
            </a:pPr>
            <a:r>
              <a:rPr lang="es-ES" smtClean="0"/>
              <a:t>Haga clic para modificar el estilo de texto del patrón</a:t>
            </a:r>
          </a:p>
        </p:txBody>
      </p:sp>
      <p:sp>
        <p:nvSpPr>
          <p:cNvPr id="5" name="Date Placeholder 4"/>
          <p:cNvSpPr>
            <a:spLocks noGrp="1"/>
          </p:cNvSpPr>
          <p:nvPr>
            <p:ph type="dt" sz="half" idx="10"/>
          </p:nvPr>
        </p:nvSpPr>
        <p:spPr/>
        <p:txBody>
          <a:bodyPr/>
          <a:lstStyle/>
          <a:p>
            <a:fld id="{68DCF146-5A62-4E4E-857E-18636FD85874}" type="datetimeFigureOut">
              <a:rPr lang="es-MX" smtClean="0"/>
              <a:t>05/06/2019</a:t>
            </a:fld>
            <a:endParaRPr lang="es-MX"/>
          </a:p>
        </p:txBody>
      </p:sp>
      <p:sp>
        <p:nvSpPr>
          <p:cNvPr id="6" name="Footer Placeholder 5"/>
          <p:cNvSpPr>
            <a:spLocks noGrp="1"/>
          </p:cNvSpPr>
          <p:nvPr>
            <p:ph type="ftr" sz="quarter" idx="11"/>
          </p:nvPr>
        </p:nvSpPr>
        <p:spPr/>
        <p:txBody>
          <a:bodyPr/>
          <a:lstStyle>
            <a:lvl1pPr>
              <a:defRPr>
                <a:solidFill>
                  <a:schemeClr val="tx2"/>
                </a:solidFill>
              </a:defRPr>
            </a:lvl1pPr>
          </a:lstStyle>
          <a:p>
            <a:endParaRPr lang="es-MX"/>
          </a:p>
        </p:txBody>
      </p:sp>
      <p:sp>
        <p:nvSpPr>
          <p:cNvPr id="7" name="Slide Number Placeholder 6"/>
          <p:cNvSpPr>
            <a:spLocks noGrp="1"/>
          </p:cNvSpPr>
          <p:nvPr>
            <p:ph type="sldNum" sz="quarter" idx="12"/>
          </p:nvPr>
        </p:nvSpPr>
        <p:spPr>
          <a:ln>
            <a:solidFill>
              <a:schemeClr val="tx2"/>
            </a:solidFill>
          </a:ln>
        </p:spPr>
        <p:txBody>
          <a:bodyPr/>
          <a:lstStyle>
            <a:lvl1pPr>
              <a:defRPr>
                <a:solidFill>
                  <a:schemeClr val="tx2"/>
                </a:solidFill>
              </a:defRPr>
            </a:lvl1pPr>
          </a:lstStyle>
          <a:p>
            <a:fld id="{04BF6B6C-AAB7-4794-8E15-04B831C951D0}" type="slidenum">
              <a:rPr lang="es-MX" smtClean="0"/>
              <a:t>‹Nº›</a:t>
            </a:fld>
            <a:endParaRPr lang="es-MX"/>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11" name="Picture Placeholder 10"/>
          <p:cNvSpPr>
            <a:spLocks noGrp="1"/>
          </p:cNvSpPr>
          <p:nvPr>
            <p:ph type="pic" sz="quarter" idx="14"/>
          </p:nvPr>
        </p:nvSpPr>
        <p:spPr>
          <a:xfrm>
            <a:off x="2028825" y="0"/>
            <a:ext cx="7115175" cy="6858000"/>
          </a:xfrm>
          <a:custGeom>
            <a:avLst/>
            <a:gdLst>
              <a:gd name="connsiteX0" fmla="*/ 0 w 7104888"/>
              <a:gd name="connsiteY0" fmla="*/ 0 h 6858000"/>
              <a:gd name="connsiteX1" fmla="*/ 7104888 w 7104888"/>
              <a:gd name="connsiteY1" fmla="*/ 0 h 6858000"/>
              <a:gd name="connsiteX2" fmla="*/ 7104888 w 7104888"/>
              <a:gd name="connsiteY2" fmla="*/ 6858000 h 6858000"/>
              <a:gd name="connsiteX3" fmla="*/ 0 w 7104888"/>
              <a:gd name="connsiteY3" fmla="*/ 6858000 h 6858000"/>
              <a:gd name="connsiteX4" fmla="*/ 0 w 7104888"/>
              <a:gd name="connsiteY4" fmla="*/ 0 h 6858000"/>
              <a:gd name="connsiteX0" fmla="*/ 0 w 7104888"/>
              <a:gd name="connsiteY0" fmla="*/ 0 h 6858000"/>
              <a:gd name="connsiteX1" fmla="*/ 5695188 w 7104888"/>
              <a:gd name="connsiteY1" fmla="*/ 0 h 6858000"/>
              <a:gd name="connsiteX2" fmla="*/ 7104888 w 7104888"/>
              <a:gd name="connsiteY2" fmla="*/ 0 h 6858000"/>
              <a:gd name="connsiteX3" fmla="*/ 7104888 w 7104888"/>
              <a:gd name="connsiteY3" fmla="*/ 6858000 h 6858000"/>
              <a:gd name="connsiteX4" fmla="*/ 0 w 7104888"/>
              <a:gd name="connsiteY4" fmla="*/ 6858000 h 6858000"/>
              <a:gd name="connsiteX5" fmla="*/ 0 w 7104888"/>
              <a:gd name="connsiteY5"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0287 w 7115175"/>
              <a:gd name="connsiteY4" fmla="*/ 6858000 h 6858000"/>
              <a:gd name="connsiteX5" fmla="*/ 0 w 7115175"/>
              <a:gd name="connsiteY5" fmla="*/ 5048250 h 6858000"/>
              <a:gd name="connsiteX6" fmla="*/ 10287 w 7115175"/>
              <a:gd name="connsiteY6"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10287 w 7115175"/>
              <a:gd name="connsiteY5" fmla="*/ 6858000 h 6858000"/>
              <a:gd name="connsiteX6" fmla="*/ 0 w 7115175"/>
              <a:gd name="connsiteY6" fmla="*/ 5048250 h 6858000"/>
              <a:gd name="connsiteX7" fmla="*/ 10287 w 7115175"/>
              <a:gd name="connsiteY7"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0 w 7115175"/>
              <a:gd name="connsiteY5" fmla="*/ 5048250 h 6858000"/>
              <a:gd name="connsiteX6" fmla="*/ 10287 w 7115175"/>
              <a:gd name="connsiteY6" fmla="*/ 0 h 6858000"/>
              <a:gd name="connsiteX0" fmla="*/ 0 w 7115175"/>
              <a:gd name="connsiteY0" fmla="*/ 504825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0 w 7115175"/>
              <a:gd name="connsiteY5" fmla="*/ 504825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15175" h="6858000">
                <a:moveTo>
                  <a:pt x="0" y="5048250"/>
                </a:moveTo>
                <a:lnTo>
                  <a:pt x="5705475" y="0"/>
                </a:lnTo>
                <a:lnTo>
                  <a:pt x="7115175" y="0"/>
                </a:lnTo>
                <a:lnTo>
                  <a:pt x="7115175" y="6858000"/>
                </a:lnTo>
                <a:lnTo>
                  <a:pt x="1533526" y="6848475"/>
                </a:lnTo>
                <a:lnTo>
                  <a:pt x="0" y="5048250"/>
                </a:lnTo>
                <a:close/>
              </a:path>
            </a:pathLst>
          </a:custGeom>
          <a:solidFill>
            <a:schemeClr val="accent3">
              <a:alpha val="80000"/>
            </a:schemeClr>
          </a:solidFill>
        </p:spPr>
        <p:txBody>
          <a:bodyPr rIns="182880" anchor="ctr"/>
          <a:lstStyle>
            <a:lvl1pPr algn="r">
              <a:defRPr/>
            </a:lvl1pPr>
          </a:lstStyle>
          <a:p>
            <a:r>
              <a:rPr lang="es-ES" smtClean="0"/>
              <a:t>Haga clic en el icono para agregar una imagen</a:t>
            </a:r>
            <a:endParaRPr lang="en-US" dirty="0"/>
          </a:p>
        </p:txBody>
      </p:sp>
      <p:sp>
        <p:nvSpPr>
          <p:cNvPr id="9" name="Right Triangle 8"/>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9"/>
          <p:cNvSpPr/>
          <p:nvPr/>
        </p:nvSpPr>
        <p:spPr>
          <a:xfrm>
            <a:off x="0" y="5048250"/>
            <a:ext cx="3571875" cy="1809750"/>
          </a:xfrm>
          <a:custGeom>
            <a:avLst/>
            <a:gdLst>
              <a:gd name="connsiteX0" fmla="*/ 0 w 3571875"/>
              <a:gd name="connsiteY0" fmla="*/ 4210050 h 4210050"/>
              <a:gd name="connsiteX1" fmla="*/ 0 w 3571875"/>
              <a:gd name="connsiteY1" fmla="*/ 0 h 4210050"/>
              <a:gd name="connsiteX2" fmla="*/ 3571875 w 3571875"/>
              <a:gd name="connsiteY2" fmla="*/ 4210050 h 4210050"/>
              <a:gd name="connsiteX3" fmla="*/ 0 w 3571875"/>
              <a:gd name="connsiteY3" fmla="*/ 4210050 h 4210050"/>
              <a:gd name="connsiteX0" fmla="*/ 0 w 3571875"/>
              <a:gd name="connsiteY0" fmla="*/ 1809750 h 1809750"/>
              <a:gd name="connsiteX1" fmla="*/ 1895475 w 3571875"/>
              <a:gd name="connsiteY1" fmla="*/ 0 h 1809750"/>
              <a:gd name="connsiteX2" fmla="*/ 3571875 w 3571875"/>
              <a:gd name="connsiteY2" fmla="*/ 1809750 h 1809750"/>
              <a:gd name="connsiteX3" fmla="*/ 0 w 3571875"/>
              <a:gd name="connsiteY3" fmla="*/ 1809750 h 1809750"/>
              <a:gd name="connsiteX0" fmla="*/ 0 w 3571875"/>
              <a:gd name="connsiteY0" fmla="*/ 1809750 h 1809750"/>
              <a:gd name="connsiteX1" fmla="*/ 2038350 w 3571875"/>
              <a:gd name="connsiteY1" fmla="*/ 0 h 1809750"/>
              <a:gd name="connsiteX2" fmla="*/ 3571875 w 3571875"/>
              <a:gd name="connsiteY2" fmla="*/ 1809750 h 1809750"/>
              <a:gd name="connsiteX3" fmla="*/ 0 w 3571875"/>
              <a:gd name="connsiteY3" fmla="*/ 1809750 h 1809750"/>
            </a:gdLst>
            <a:ahLst/>
            <a:cxnLst>
              <a:cxn ang="0">
                <a:pos x="connsiteX0" y="connsiteY0"/>
              </a:cxn>
              <a:cxn ang="0">
                <a:pos x="connsiteX1" y="connsiteY1"/>
              </a:cxn>
              <a:cxn ang="0">
                <a:pos x="connsiteX2" y="connsiteY2"/>
              </a:cxn>
              <a:cxn ang="0">
                <a:pos x="connsiteX3" y="connsiteY3"/>
              </a:cxn>
            </a:cxnLst>
            <a:rect l="l" t="t" r="r" b="b"/>
            <a:pathLst>
              <a:path w="3571875" h="1809750">
                <a:moveTo>
                  <a:pt x="0" y="1809750"/>
                </a:moveTo>
                <a:lnTo>
                  <a:pt x="2038350" y="0"/>
                </a:lnTo>
                <a:lnTo>
                  <a:pt x="3571875" y="1809750"/>
                </a:lnTo>
                <a:lnTo>
                  <a:pt x="0" y="1809750"/>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rot="19140000">
            <a:off x="671197" y="1717501"/>
            <a:ext cx="5486400" cy="867444"/>
          </a:xfrm>
        </p:spPr>
        <p:txBody>
          <a:bodyPr anchor="b"/>
          <a:lstStyle>
            <a:lvl1pPr algn="l">
              <a:defRPr sz="2800" b="0">
                <a:latin typeface="+mj-lt"/>
              </a:defRPr>
            </a:lvl1pPr>
          </a:lstStyle>
          <a:p>
            <a:r>
              <a:rPr lang="es-ES" smtClean="0"/>
              <a:t>Haga clic para modificar el estilo de título del patrón</a:t>
            </a:r>
            <a:endParaRPr lang="en-US" dirty="0"/>
          </a:p>
        </p:txBody>
      </p:sp>
      <p:sp>
        <p:nvSpPr>
          <p:cNvPr id="4" name="Text Placeholder 3"/>
          <p:cNvSpPr>
            <a:spLocks noGrp="1"/>
          </p:cNvSpPr>
          <p:nvPr>
            <p:ph type="body" sz="half" idx="2"/>
          </p:nvPr>
        </p:nvSpPr>
        <p:spPr>
          <a:xfrm rot="19140000">
            <a:off x="1143479" y="2180529"/>
            <a:ext cx="6096545" cy="740664"/>
          </a:xfrm>
        </p:spPr>
        <p:txBody>
          <a:bodyPr/>
          <a:lstStyle>
            <a:lvl1pPr marL="0" indent="0">
              <a:buNone/>
              <a:defRPr sz="14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68DCF146-5A62-4E4E-857E-18636FD85874}" type="datetimeFigureOut">
              <a:rPr lang="es-MX" smtClean="0"/>
              <a:t>05/06/2019</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04BF6B6C-AAB7-4794-8E15-04B831C951D0}" type="slidenum">
              <a:rPr lang="es-MX" smtClean="0"/>
              <a:t>‹Nº›</a:t>
            </a:fld>
            <a:endParaRPr lang="es-MX"/>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a:p>
        </p:txBody>
      </p:sp>
      <p:sp>
        <p:nvSpPr>
          <p:cNvPr id="3" name="Vertical Text Placeholder 2"/>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Date Placeholder 3"/>
          <p:cNvSpPr>
            <a:spLocks noGrp="1"/>
          </p:cNvSpPr>
          <p:nvPr>
            <p:ph type="dt" sz="half" idx="10"/>
          </p:nvPr>
        </p:nvSpPr>
        <p:spPr/>
        <p:txBody>
          <a:bodyPr/>
          <a:lstStyle/>
          <a:p>
            <a:fld id="{68DCF146-5A62-4E4E-857E-18636FD85874}" type="datetimeFigureOut">
              <a:rPr lang="es-MX" smtClean="0"/>
              <a:t>05/06/2019</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04BF6B6C-AAB7-4794-8E15-04B831C951D0}" type="slidenum">
              <a:rPr lang="es-MX" smtClean="0"/>
              <a:t>‹Nº›</a:t>
            </a:fld>
            <a:endParaRPr lang="es-MX"/>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2057400" cy="4678362"/>
          </a:xfrm>
        </p:spPr>
        <p:txBody>
          <a:bodyPr vert="eaVert"/>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457200" y="274639"/>
            <a:ext cx="6019800" cy="4678362"/>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Date Placeholder 3"/>
          <p:cNvSpPr>
            <a:spLocks noGrp="1"/>
          </p:cNvSpPr>
          <p:nvPr>
            <p:ph type="dt" sz="half" idx="10"/>
          </p:nvPr>
        </p:nvSpPr>
        <p:spPr/>
        <p:txBody>
          <a:bodyPr/>
          <a:lstStyle/>
          <a:p>
            <a:fld id="{68DCF146-5A62-4E4E-857E-18636FD85874}" type="datetimeFigureOut">
              <a:rPr lang="es-MX" smtClean="0"/>
              <a:t>05/06/2019</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04BF6B6C-AAB7-4794-8E15-04B831C951D0}" type="slidenum">
              <a:rPr lang="es-MX" smtClean="0"/>
              <a:t>‹Nº›</a:t>
            </a:fld>
            <a:endParaRPr lang="es-MX"/>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Freeform 6"/>
          <p:cNvSpPr/>
          <p:nvPr/>
        </p:nvSpPr>
        <p:spPr>
          <a:xfrm>
            <a:off x="-2382" y="5050633"/>
            <a:ext cx="3574257" cy="1807368"/>
          </a:xfrm>
          <a:custGeom>
            <a:avLst/>
            <a:gdLst>
              <a:gd name="connsiteX0" fmla="*/ 0 w 3571875"/>
              <a:gd name="connsiteY0" fmla="*/ 4210050 h 4210050"/>
              <a:gd name="connsiteX1" fmla="*/ 0 w 3571875"/>
              <a:gd name="connsiteY1" fmla="*/ 0 h 4210050"/>
              <a:gd name="connsiteX2" fmla="*/ 3571875 w 3571875"/>
              <a:gd name="connsiteY2" fmla="*/ 4210050 h 4210050"/>
              <a:gd name="connsiteX3" fmla="*/ 0 w 3571875"/>
              <a:gd name="connsiteY3" fmla="*/ 4210050 h 4210050"/>
              <a:gd name="connsiteX0" fmla="*/ 0 w 3571875"/>
              <a:gd name="connsiteY0" fmla="*/ 4210050 h 4210050"/>
              <a:gd name="connsiteX1" fmla="*/ 0 w 3571875"/>
              <a:gd name="connsiteY1" fmla="*/ 0 h 4210050"/>
              <a:gd name="connsiteX2" fmla="*/ 2028825 w 3571875"/>
              <a:gd name="connsiteY2" fmla="*/ 2388394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205038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281238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76450 w 3571875"/>
              <a:gd name="connsiteY2" fmla="*/ 2274094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245519 w 3571875"/>
              <a:gd name="connsiteY2" fmla="*/ 2405063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38350 w 3571875"/>
              <a:gd name="connsiteY2" fmla="*/ 2405063 h 4210050"/>
              <a:gd name="connsiteX3" fmla="*/ 3571875 w 3571875"/>
              <a:gd name="connsiteY3" fmla="*/ 4210050 h 4210050"/>
              <a:gd name="connsiteX4" fmla="*/ 0 w 3571875"/>
              <a:gd name="connsiteY4" fmla="*/ 4210050 h 4210050"/>
              <a:gd name="connsiteX0" fmla="*/ 0 w 3571875"/>
              <a:gd name="connsiteY0" fmla="*/ 2433637 h 2433637"/>
              <a:gd name="connsiteX1" fmla="*/ 257175 w 3571875"/>
              <a:gd name="connsiteY1" fmla="*/ 0 h 2433637"/>
              <a:gd name="connsiteX2" fmla="*/ 2038350 w 3571875"/>
              <a:gd name="connsiteY2" fmla="*/ 628650 h 2433637"/>
              <a:gd name="connsiteX3" fmla="*/ 3571875 w 3571875"/>
              <a:gd name="connsiteY3" fmla="*/ 2433637 h 2433637"/>
              <a:gd name="connsiteX4" fmla="*/ 0 w 3571875"/>
              <a:gd name="connsiteY4" fmla="*/ 2433637 h 2433637"/>
              <a:gd name="connsiteX0" fmla="*/ 2382 w 3574257"/>
              <a:gd name="connsiteY0" fmla="*/ 1807368 h 1807368"/>
              <a:gd name="connsiteX1" fmla="*/ 0 w 3574257"/>
              <a:gd name="connsiteY1" fmla="*/ 0 h 1807368"/>
              <a:gd name="connsiteX2" fmla="*/ 2040732 w 3574257"/>
              <a:gd name="connsiteY2" fmla="*/ 2381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924051 w 3574257"/>
              <a:gd name="connsiteY2" fmla="*/ 307181 h 1807368"/>
              <a:gd name="connsiteX3" fmla="*/ 3574257 w 3574257"/>
              <a:gd name="connsiteY3" fmla="*/ 1807368 h 1807368"/>
              <a:gd name="connsiteX4" fmla="*/ 2382 w 3574257"/>
              <a:gd name="connsiteY4" fmla="*/ 1807368 h 1807368"/>
              <a:gd name="connsiteX0" fmla="*/ 2382 w 3574257"/>
              <a:gd name="connsiteY0" fmla="*/ 1809749 h 1809749"/>
              <a:gd name="connsiteX1" fmla="*/ 0 w 3574257"/>
              <a:gd name="connsiteY1" fmla="*/ 2381 h 1809749"/>
              <a:gd name="connsiteX2" fmla="*/ 2038351 w 3574257"/>
              <a:gd name="connsiteY2" fmla="*/ 0 h 1809749"/>
              <a:gd name="connsiteX3" fmla="*/ 3574257 w 3574257"/>
              <a:gd name="connsiteY3" fmla="*/ 1809749 h 1809749"/>
              <a:gd name="connsiteX4" fmla="*/ 2382 w 3574257"/>
              <a:gd name="connsiteY4" fmla="*/ 1809749 h 1809749"/>
              <a:gd name="connsiteX0" fmla="*/ 2382 w 3574257"/>
              <a:gd name="connsiteY0" fmla="*/ 1807368 h 1807368"/>
              <a:gd name="connsiteX1" fmla="*/ 0 w 3574257"/>
              <a:gd name="connsiteY1" fmla="*/ 0 h 1807368"/>
              <a:gd name="connsiteX2" fmla="*/ 1640682 w 3574257"/>
              <a:gd name="connsiteY2" fmla="*/ 450057 h 1807368"/>
              <a:gd name="connsiteX3" fmla="*/ 3574257 w 3574257"/>
              <a:gd name="connsiteY3" fmla="*/ 1807368 h 1807368"/>
              <a:gd name="connsiteX4" fmla="*/ 2382 w 3574257"/>
              <a:gd name="connsiteY4" fmla="*/ 1807368 h 1807368"/>
              <a:gd name="connsiteX0" fmla="*/ 2382 w 3574257"/>
              <a:gd name="connsiteY0" fmla="*/ 1809749 h 1809749"/>
              <a:gd name="connsiteX1" fmla="*/ 0 w 3574257"/>
              <a:gd name="connsiteY1" fmla="*/ 2381 h 1809749"/>
              <a:gd name="connsiteX2" fmla="*/ 2038351 w 3574257"/>
              <a:gd name="connsiteY2" fmla="*/ 0 h 1809749"/>
              <a:gd name="connsiteX3" fmla="*/ 3574257 w 3574257"/>
              <a:gd name="connsiteY3" fmla="*/ 1809749 h 1809749"/>
              <a:gd name="connsiteX4" fmla="*/ 2382 w 3574257"/>
              <a:gd name="connsiteY4" fmla="*/ 1809749 h 1809749"/>
              <a:gd name="connsiteX0" fmla="*/ 2382 w 3574257"/>
              <a:gd name="connsiteY0" fmla="*/ 1807368 h 1807368"/>
              <a:gd name="connsiteX1" fmla="*/ 0 w 3574257"/>
              <a:gd name="connsiteY1" fmla="*/ 0 h 1807368"/>
              <a:gd name="connsiteX2" fmla="*/ 1657351 w 3574257"/>
              <a:gd name="connsiteY2" fmla="*/ 23098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2040732 w 3574257"/>
              <a:gd name="connsiteY2" fmla="*/ 238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774032 w 3574257"/>
              <a:gd name="connsiteY2" fmla="*/ 161925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969294 w 3574257"/>
              <a:gd name="connsiteY2" fmla="*/ 2143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819275 w 3574257"/>
              <a:gd name="connsiteY2" fmla="*/ 200026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2045494 w 3574257"/>
              <a:gd name="connsiteY2" fmla="*/ 1 h 1807368"/>
              <a:gd name="connsiteX3" fmla="*/ 3574257 w 3574257"/>
              <a:gd name="connsiteY3" fmla="*/ 1807368 h 1807368"/>
              <a:gd name="connsiteX4" fmla="*/ 2382 w 3574257"/>
              <a:gd name="connsiteY4" fmla="*/ 1807368 h 18073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74257" h="1807368">
                <a:moveTo>
                  <a:pt x="2382" y="1807368"/>
                </a:moveTo>
                <a:lnTo>
                  <a:pt x="0" y="0"/>
                </a:lnTo>
                <a:lnTo>
                  <a:pt x="2045494" y="1"/>
                </a:lnTo>
                <a:lnTo>
                  <a:pt x="3574257" y="1807368"/>
                </a:lnTo>
                <a:lnTo>
                  <a:pt x="2382" y="180736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7"/>
          <p:cNvSpPr/>
          <p:nvPr/>
        </p:nvSpPr>
        <p:spPr>
          <a:xfrm>
            <a:off x="-2380" y="5051292"/>
            <a:ext cx="9146380" cy="1806709"/>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 name="connsiteX0" fmla="*/ 0 w 3352800"/>
              <a:gd name="connsiteY0" fmla="*/ 2002631 h 2002631"/>
              <a:gd name="connsiteX1" fmla="*/ 754045 w 3352800"/>
              <a:gd name="connsiteY1" fmla="*/ 146832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534305 h 534305"/>
              <a:gd name="connsiteX1" fmla="*/ 754045 w 3352800"/>
              <a:gd name="connsiteY1" fmla="*/ 0 h 534305"/>
              <a:gd name="connsiteX2" fmla="*/ 3352800 w 3352800"/>
              <a:gd name="connsiteY2" fmla="*/ 7687 h 534305"/>
              <a:gd name="connsiteX3" fmla="*/ 3352800 w 3352800"/>
              <a:gd name="connsiteY3" fmla="*/ 534305 h 534305"/>
              <a:gd name="connsiteX4" fmla="*/ 0 w 3352800"/>
              <a:gd name="connsiteY4" fmla="*/ 534305 h 534305"/>
              <a:gd name="connsiteX0" fmla="*/ 0 w 3352800"/>
              <a:gd name="connsiteY0" fmla="*/ 534305 h 534305"/>
              <a:gd name="connsiteX1" fmla="*/ 754045 w 3352800"/>
              <a:gd name="connsiteY1" fmla="*/ 0 h 534305"/>
              <a:gd name="connsiteX2" fmla="*/ 3352800 w 3352800"/>
              <a:gd name="connsiteY2" fmla="*/ 7687 h 534305"/>
              <a:gd name="connsiteX3" fmla="*/ 3352800 w 3352800"/>
              <a:gd name="connsiteY3" fmla="*/ 534305 h 534305"/>
              <a:gd name="connsiteX4" fmla="*/ 0 w 3352800"/>
              <a:gd name="connsiteY4" fmla="*/ 534305 h 534305"/>
              <a:gd name="connsiteX0" fmla="*/ 0 w 3352800"/>
              <a:gd name="connsiteY0" fmla="*/ 526618 h 526618"/>
              <a:gd name="connsiteX1" fmla="*/ 980611 w 3352800"/>
              <a:gd name="connsiteY1" fmla="*/ 93681 h 526618"/>
              <a:gd name="connsiteX2" fmla="*/ 3352800 w 3352800"/>
              <a:gd name="connsiteY2" fmla="*/ 0 h 526618"/>
              <a:gd name="connsiteX3" fmla="*/ 3352800 w 3352800"/>
              <a:gd name="connsiteY3" fmla="*/ 526618 h 526618"/>
              <a:gd name="connsiteX4" fmla="*/ 0 w 3352800"/>
              <a:gd name="connsiteY4" fmla="*/ 526618 h 526618"/>
              <a:gd name="connsiteX0" fmla="*/ 0 w 3352800"/>
              <a:gd name="connsiteY0" fmla="*/ 526888 h 526888"/>
              <a:gd name="connsiteX1" fmla="*/ 744735 w 3352800"/>
              <a:gd name="connsiteY1" fmla="*/ 0 h 526888"/>
              <a:gd name="connsiteX2" fmla="*/ 3352800 w 3352800"/>
              <a:gd name="connsiteY2" fmla="*/ 270 h 526888"/>
              <a:gd name="connsiteX3" fmla="*/ 3352800 w 3352800"/>
              <a:gd name="connsiteY3" fmla="*/ 526888 h 526888"/>
              <a:gd name="connsiteX4" fmla="*/ 0 w 3352800"/>
              <a:gd name="connsiteY4" fmla="*/ 526888 h 526888"/>
              <a:gd name="connsiteX0" fmla="*/ 0 w 3352800"/>
              <a:gd name="connsiteY0" fmla="*/ 526618 h 526618"/>
              <a:gd name="connsiteX1" fmla="*/ 811948 w 3352800"/>
              <a:gd name="connsiteY1" fmla="*/ 60921 h 526618"/>
              <a:gd name="connsiteX2" fmla="*/ 3352800 w 3352800"/>
              <a:gd name="connsiteY2" fmla="*/ 0 h 526618"/>
              <a:gd name="connsiteX3" fmla="*/ 3352800 w 3352800"/>
              <a:gd name="connsiteY3" fmla="*/ 526618 h 526618"/>
              <a:gd name="connsiteX4" fmla="*/ 0 w 3352800"/>
              <a:gd name="connsiteY4" fmla="*/ 526618 h 526618"/>
              <a:gd name="connsiteX0" fmla="*/ 0 w 3352800"/>
              <a:gd name="connsiteY0" fmla="*/ 527584 h 527584"/>
              <a:gd name="connsiteX1" fmla="*/ 751718 w 3352800"/>
              <a:gd name="connsiteY1" fmla="*/ 0 h 527584"/>
              <a:gd name="connsiteX2" fmla="*/ 3352800 w 3352800"/>
              <a:gd name="connsiteY2" fmla="*/ 966 h 527584"/>
              <a:gd name="connsiteX3" fmla="*/ 3352800 w 3352800"/>
              <a:gd name="connsiteY3" fmla="*/ 527584 h 527584"/>
              <a:gd name="connsiteX4" fmla="*/ 0 w 3352800"/>
              <a:gd name="connsiteY4" fmla="*/ 527584 h 527584"/>
              <a:gd name="connsiteX0" fmla="*/ 0 w 3352800"/>
              <a:gd name="connsiteY0" fmla="*/ 527584 h 527584"/>
              <a:gd name="connsiteX1" fmla="*/ 751718 w 3352800"/>
              <a:gd name="connsiteY1" fmla="*/ 0 h 527584"/>
              <a:gd name="connsiteX2" fmla="*/ 3241069 w 3352800"/>
              <a:gd name="connsiteY2" fmla="*/ 94144 h 527584"/>
              <a:gd name="connsiteX3" fmla="*/ 3352800 w 3352800"/>
              <a:gd name="connsiteY3" fmla="*/ 527584 h 527584"/>
              <a:gd name="connsiteX4" fmla="*/ 0 w 3352800"/>
              <a:gd name="connsiteY4" fmla="*/ 527584 h 527584"/>
              <a:gd name="connsiteX0" fmla="*/ 0 w 3352800"/>
              <a:gd name="connsiteY0" fmla="*/ 527584 h 527584"/>
              <a:gd name="connsiteX1" fmla="*/ 751718 w 3352800"/>
              <a:gd name="connsiteY1" fmla="*/ 0 h 527584"/>
              <a:gd name="connsiteX2" fmla="*/ 3352800 w 3352800"/>
              <a:gd name="connsiteY2" fmla="*/ 271 h 527584"/>
              <a:gd name="connsiteX3" fmla="*/ 3352800 w 3352800"/>
              <a:gd name="connsiteY3" fmla="*/ 527584 h 527584"/>
              <a:gd name="connsiteX4" fmla="*/ 0 w 3352800"/>
              <a:gd name="connsiteY4" fmla="*/ 527584 h 527584"/>
              <a:gd name="connsiteX0" fmla="*/ 0 w 3352800"/>
              <a:gd name="connsiteY0" fmla="*/ 527313 h 527313"/>
              <a:gd name="connsiteX1" fmla="*/ 900984 w 3352800"/>
              <a:gd name="connsiteY1" fmla="*/ 97774 h 527313"/>
              <a:gd name="connsiteX2" fmla="*/ 3352800 w 3352800"/>
              <a:gd name="connsiteY2" fmla="*/ 0 h 527313"/>
              <a:gd name="connsiteX3" fmla="*/ 3352800 w 3352800"/>
              <a:gd name="connsiteY3" fmla="*/ 527313 h 527313"/>
              <a:gd name="connsiteX4" fmla="*/ 0 w 3352800"/>
              <a:gd name="connsiteY4" fmla="*/ 527313 h 527313"/>
              <a:gd name="connsiteX0" fmla="*/ 0 w 3352800"/>
              <a:gd name="connsiteY0" fmla="*/ 527584 h 527584"/>
              <a:gd name="connsiteX1" fmla="*/ 748227 w 3352800"/>
              <a:gd name="connsiteY1" fmla="*/ 0 h 527584"/>
              <a:gd name="connsiteX2" fmla="*/ 3352800 w 3352800"/>
              <a:gd name="connsiteY2" fmla="*/ 271 h 527584"/>
              <a:gd name="connsiteX3" fmla="*/ 3352800 w 3352800"/>
              <a:gd name="connsiteY3" fmla="*/ 527584 h 527584"/>
              <a:gd name="connsiteX4" fmla="*/ 0 w 3352800"/>
              <a:gd name="connsiteY4" fmla="*/ 527584 h 5275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527584">
                <a:moveTo>
                  <a:pt x="0" y="527584"/>
                </a:moveTo>
                <a:lnTo>
                  <a:pt x="748227" y="0"/>
                </a:lnTo>
                <a:lnTo>
                  <a:pt x="3352800" y="271"/>
                </a:lnTo>
                <a:lnTo>
                  <a:pt x="3352800" y="527584"/>
                </a:lnTo>
                <a:lnTo>
                  <a:pt x="0" y="527584"/>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822960" y="365760"/>
            <a:ext cx="7520940" cy="548640"/>
          </a:xfrm>
          <a:prstGeom prst="rect">
            <a:avLst/>
          </a:prstGeom>
        </p:spPr>
        <p:txBody>
          <a:bodyPr vert="horz" lIns="91440" tIns="45720" rIns="91440" bIns="45720" rtlCol="0" anchor="ctr">
            <a:noAutofit/>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822960" y="1100628"/>
            <a:ext cx="7520940" cy="3579849"/>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2"/>
          </p:nvPr>
        </p:nvSpPr>
        <p:spPr>
          <a:xfrm rot="19140000">
            <a:off x="201168" y="5870448"/>
            <a:ext cx="2176272" cy="201168"/>
          </a:xfrm>
          <a:prstGeom prst="rect">
            <a:avLst/>
          </a:prstGeom>
        </p:spPr>
        <p:txBody>
          <a:bodyPr vert="horz" lIns="91440" tIns="45720" rIns="91440" bIns="45720" rtlCol="0" anchor="ctr"/>
          <a:lstStyle>
            <a:lvl1pPr algn="l">
              <a:defRPr sz="1200">
                <a:solidFill>
                  <a:srgbClr val="FFFFFF"/>
                </a:solidFill>
              </a:defRPr>
            </a:lvl1pPr>
          </a:lstStyle>
          <a:p>
            <a:fld id="{68DCF146-5A62-4E4E-857E-18636FD85874}" type="datetimeFigureOut">
              <a:rPr lang="es-MX" smtClean="0"/>
              <a:t>05/06/2019</a:t>
            </a:fld>
            <a:endParaRPr lang="es-MX"/>
          </a:p>
        </p:txBody>
      </p:sp>
      <p:sp>
        <p:nvSpPr>
          <p:cNvPr id="5" name="Footer Placeholder 4"/>
          <p:cNvSpPr>
            <a:spLocks noGrp="1"/>
          </p:cNvSpPr>
          <p:nvPr>
            <p:ph type="ftr" sz="quarter" idx="3"/>
          </p:nvPr>
        </p:nvSpPr>
        <p:spPr>
          <a:xfrm>
            <a:off x="3517514" y="6285122"/>
            <a:ext cx="4724400" cy="274320"/>
          </a:xfrm>
          <a:prstGeom prst="rect">
            <a:avLst/>
          </a:prstGeom>
        </p:spPr>
        <p:txBody>
          <a:bodyPr vert="horz" lIns="91440" tIns="45720" rIns="91440" bIns="45720" rtlCol="0" anchor="ctr"/>
          <a:lstStyle>
            <a:lvl1pPr algn="r">
              <a:defRPr sz="1000" cap="all" spc="200" baseline="0">
                <a:solidFill>
                  <a:srgbClr val="FFFFFF"/>
                </a:solidFill>
              </a:defRPr>
            </a:lvl1pPr>
          </a:lstStyle>
          <a:p>
            <a:endParaRPr lang="es-MX"/>
          </a:p>
        </p:txBody>
      </p:sp>
      <p:sp>
        <p:nvSpPr>
          <p:cNvPr id="6" name="Slide Number Placeholder 5"/>
          <p:cNvSpPr>
            <a:spLocks noGrp="1"/>
          </p:cNvSpPr>
          <p:nvPr>
            <p:ph type="sldNum" sz="quarter" idx="4"/>
          </p:nvPr>
        </p:nvSpPr>
        <p:spPr>
          <a:xfrm>
            <a:off x="8401038" y="6170822"/>
            <a:ext cx="502920" cy="502920"/>
          </a:xfrm>
          <a:prstGeom prst="ellipse">
            <a:avLst/>
          </a:prstGeom>
          <a:ln w="19050">
            <a:solidFill>
              <a:srgbClr val="FFFFFF"/>
            </a:solidFill>
          </a:ln>
        </p:spPr>
        <p:txBody>
          <a:bodyPr vert="horz" lIns="9144" tIns="9144" rIns="9144" bIns="9144" rtlCol="0" anchor="ctr">
            <a:normAutofit/>
          </a:bodyPr>
          <a:lstStyle>
            <a:lvl1pPr algn="ctr">
              <a:defRPr sz="1650">
                <a:solidFill>
                  <a:srgbClr val="FFFFFF"/>
                </a:solidFill>
              </a:defRPr>
            </a:lvl1pPr>
          </a:lstStyle>
          <a:p>
            <a:fld id="{04BF6B6C-AAB7-4794-8E15-04B831C951D0}" type="slidenum">
              <a:rPr lang="es-MX" smtClean="0"/>
              <a:t>‹Nº›</a:t>
            </a:fld>
            <a:endParaRPr lang="es-MX"/>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spcBef>
          <a:spcPct val="0"/>
        </a:spcBef>
        <a:buNone/>
        <a:defRPr sz="2800" kern="1200" cap="all" baseline="0">
          <a:solidFill>
            <a:schemeClr val="tx1"/>
          </a:solidFill>
          <a:latin typeface="+mj-lt"/>
          <a:ea typeface="+mj-ea"/>
          <a:cs typeface="+mj-cs"/>
        </a:defRPr>
      </a:lvl1pPr>
    </p:titleStyle>
    <p:bodyStyle>
      <a:lvl1pPr marL="342900" indent="-342900" algn="l" defTabSz="914400" rtl="0" eaLnBrk="1" latinLnBrk="0" hangingPunct="1">
        <a:spcBef>
          <a:spcPts val="800"/>
        </a:spcBef>
        <a:buFont typeface="Arial" pitchFamily="34" charset="0"/>
        <a:buNone/>
        <a:defRPr sz="1600" b="1" kern="1200">
          <a:solidFill>
            <a:schemeClr val="tx1"/>
          </a:solidFill>
          <a:latin typeface="+mn-lt"/>
          <a:ea typeface="+mn-ea"/>
          <a:cs typeface="+mn-cs"/>
        </a:defRPr>
      </a:lvl1pPr>
      <a:lvl2pPr marL="173736" indent="-173736"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2pPr>
      <a:lvl3pPr marL="402336" indent="-164592"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3pPr>
      <a:lvl4pPr marL="630936" indent="-164592"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4pPr>
      <a:lvl5pPr marL="859536" indent="-173736"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5pPr>
      <a:lvl6pPr marL="1097280" indent="-173736"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6pPr>
      <a:lvl7pPr marL="1353312"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7pPr>
      <a:lvl8pPr marL="1581912"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8pPr>
      <a:lvl9pPr marL="1792224"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slide" Target="slide3.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slide" Target="slide4.xml"/><Relationship Id="rId3" Type="http://schemas.openxmlformats.org/officeDocument/2006/relationships/diagramLayout" Target="../diagrams/layout1.xml"/><Relationship Id="rId7" Type="http://schemas.openxmlformats.org/officeDocument/2006/relationships/slide" Target="slide2.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3" Type="http://schemas.openxmlformats.org/officeDocument/2006/relationships/hyperlink" Target="https://www.youtube.com/watch?v=HiqYZKXlnos" TargetMode="External"/><Relationship Id="rId2" Type="http://schemas.openxmlformats.org/officeDocument/2006/relationships/hyperlink" Target="https://www.significados.com/debate/" TargetMode="External"/><Relationship Id="rId1" Type="http://schemas.openxmlformats.org/officeDocument/2006/relationships/slideLayout" Target="../slideLayouts/slideLayout7.xml"/><Relationship Id="rId5" Type="http://schemas.openxmlformats.org/officeDocument/2006/relationships/hyperlink" Target="https://definicion.de/debate/" TargetMode="External"/><Relationship Id="rId4" Type="http://schemas.openxmlformats.org/officeDocument/2006/relationships/slide" Target="slide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p:txBody>
          <a:bodyPr/>
          <a:lstStyle/>
          <a:p>
            <a:r>
              <a:rPr lang="es-ES" sz="4000" dirty="0" smtClean="0"/>
              <a:t>Debate</a:t>
            </a:r>
            <a:endParaRPr lang="es-MX" sz="4000" dirty="0"/>
          </a:p>
        </p:txBody>
      </p:sp>
      <p:sp>
        <p:nvSpPr>
          <p:cNvPr id="3" name="2 Subtítulo"/>
          <p:cNvSpPr>
            <a:spLocks noGrp="1"/>
          </p:cNvSpPr>
          <p:nvPr>
            <p:ph type="subTitle" idx="1"/>
          </p:nvPr>
        </p:nvSpPr>
        <p:spPr/>
        <p:txBody>
          <a:bodyPr>
            <a:noAutofit/>
          </a:bodyPr>
          <a:lstStyle/>
          <a:p>
            <a:r>
              <a:rPr lang="es-ES" sz="2800" b="1" dirty="0" smtClean="0">
                <a:solidFill>
                  <a:schemeClr val="tx1"/>
                </a:solidFill>
              </a:rPr>
              <a:t>Alumnos</a:t>
            </a:r>
          </a:p>
          <a:p>
            <a:r>
              <a:rPr lang="es-ES" sz="2800" b="1" dirty="0" smtClean="0">
                <a:solidFill>
                  <a:schemeClr val="tx1"/>
                </a:solidFill>
              </a:rPr>
              <a:t>David </a:t>
            </a:r>
            <a:r>
              <a:rPr lang="es-ES" sz="2800" b="1" dirty="0" err="1" smtClean="0">
                <a:solidFill>
                  <a:schemeClr val="tx1"/>
                </a:solidFill>
              </a:rPr>
              <a:t>Chaltell</a:t>
            </a:r>
            <a:endParaRPr lang="es-ES" sz="2800" b="1" dirty="0" smtClean="0">
              <a:solidFill>
                <a:schemeClr val="tx1"/>
              </a:solidFill>
            </a:endParaRPr>
          </a:p>
          <a:p>
            <a:r>
              <a:rPr lang="es-ES" sz="2800" b="1" dirty="0" smtClean="0">
                <a:solidFill>
                  <a:schemeClr val="tx1"/>
                </a:solidFill>
              </a:rPr>
              <a:t>Mauricio Castro</a:t>
            </a:r>
          </a:p>
          <a:p>
            <a:r>
              <a:rPr lang="es-ES" sz="2800" b="1" dirty="0" smtClean="0">
                <a:solidFill>
                  <a:schemeClr val="tx1"/>
                </a:solidFill>
              </a:rPr>
              <a:t>Octavio </a:t>
            </a:r>
            <a:r>
              <a:rPr lang="es-ES" sz="2800" b="1" dirty="0" err="1" smtClean="0">
                <a:solidFill>
                  <a:schemeClr val="tx1"/>
                </a:solidFill>
              </a:rPr>
              <a:t>Losoya</a:t>
            </a:r>
            <a:endParaRPr lang="es-MX" sz="2800" b="1" dirty="0">
              <a:solidFill>
                <a:schemeClr val="tx1"/>
              </a:solidFill>
            </a:endParaRPr>
          </a:p>
        </p:txBody>
      </p:sp>
      <p:sp>
        <p:nvSpPr>
          <p:cNvPr id="4" name="3 Flecha derecha">
            <a:hlinkClick r:id="rId2" action="ppaction://hlinksldjump"/>
          </p:cNvPr>
          <p:cNvSpPr/>
          <p:nvPr/>
        </p:nvSpPr>
        <p:spPr>
          <a:xfrm>
            <a:off x="6300192" y="4941168"/>
            <a:ext cx="1512168" cy="648072"/>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smtClean="0"/>
              <a:t>Iniciar</a:t>
            </a:r>
            <a:endParaRPr lang="es-MX" dirty="0"/>
          </a:p>
        </p:txBody>
      </p:sp>
    </p:spTree>
    <p:extLst>
      <p:ext uri="{BB962C8B-B14F-4D97-AF65-F5344CB8AC3E}">
        <p14:creationId xmlns:p14="http://schemas.microsoft.com/office/powerpoint/2010/main" val="1516598206"/>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style>
          <a:lnRef idx="1">
            <a:schemeClr val="accent2"/>
          </a:lnRef>
          <a:fillRef idx="3">
            <a:schemeClr val="accent2"/>
          </a:fillRef>
          <a:effectRef idx="2">
            <a:schemeClr val="accent2"/>
          </a:effectRef>
          <a:fontRef idx="minor">
            <a:schemeClr val="lt1"/>
          </a:fontRef>
        </p:style>
        <p:txBody>
          <a:bodyPr/>
          <a:lstStyle/>
          <a:p>
            <a:r>
              <a:rPr lang="es-ES" dirty="0" smtClean="0">
                <a:latin typeface="Andalus" pitchFamily="18" charset="-78"/>
                <a:cs typeface="Andalus" pitchFamily="18" charset="-78"/>
              </a:rPr>
              <a:t>¿Qué es un debate?</a:t>
            </a:r>
            <a:endParaRPr lang="es-MX" dirty="0">
              <a:latin typeface="Andalus" pitchFamily="18" charset="-78"/>
              <a:cs typeface="Andalus" pitchFamily="18" charset="-78"/>
            </a:endParaRPr>
          </a:p>
        </p:txBody>
      </p:sp>
      <p:sp>
        <p:nvSpPr>
          <p:cNvPr id="3" name="2 Marcador de contenido"/>
          <p:cNvSpPr>
            <a:spLocks noGrp="1"/>
          </p:cNvSpPr>
          <p:nvPr>
            <p:ph idx="1"/>
          </p:nvPr>
        </p:nvSpPr>
        <p:spPr>
          <a:xfrm>
            <a:off x="755576" y="1124744"/>
            <a:ext cx="7520940" cy="3579849"/>
          </a:xfrm>
        </p:spPr>
        <p:txBody>
          <a:bodyPr>
            <a:noAutofit/>
          </a:bodyPr>
          <a:lstStyle/>
          <a:p>
            <a:pPr algn="just"/>
            <a:r>
              <a:rPr lang="es-MX" sz="2800" dirty="0"/>
              <a:t>Los debates nos ayudan a mejorar y comunicamos con la gente. Desarrollamos nuestra tolerancia, porque comprendemos lo que otros piensan. El debate es un espacio de comunicación que permite la discusión acerca de un tema polémico entre dos o más grupos de personas.</a:t>
            </a:r>
          </a:p>
        </p:txBody>
      </p:sp>
      <p:sp>
        <p:nvSpPr>
          <p:cNvPr id="4" name="3 Flecha derecha"/>
          <p:cNvSpPr/>
          <p:nvPr/>
        </p:nvSpPr>
        <p:spPr>
          <a:xfrm>
            <a:off x="7308304" y="5589240"/>
            <a:ext cx="1440160" cy="576064"/>
          </a:xfrm>
          <a:prstGeom prst="rightArrow">
            <a:avLst/>
          </a:prstGeom>
          <a:solidFill>
            <a:srgbClr val="D6009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smtClean="0">
                <a:solidFill>
                  <a:schemeClr val="bg1"/>
                </a:solidFill>
                <a:hlinkClick r:id="rId2" action="ppaction://hlinksldjump"/>
              </a:rPr>
              <a:t>siguiente</a:t>
            </a:r>
            <a:endParaRPr lang="es-MX" dirty="0">
              <a:solidFill>
                <a:schemeClr val="bg1"/>
              </a:solidFill>
            </a:endParaRPr>
          </a:p>
        </p:txBody>
      </p:sp>
      <p:sp>
        <p:nvSpPr>
          <p:cNvPr id="5" name="4 Flecha izquierda"/>
          <p:cNvSpPr/>
          <p:nvPr/>
        </p:nvSpPr>
        <p:spPr>
          <a:xfrm>
            <a:off x="5580112" y="5589240"/>
            <a:ext cx="1584176" cy="576064"/>
          </a:xfrm>
          <a:prstGeom prst="lef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smtClean="0">
                <a:solidFill>
                  <a:schemeClr val="tx1"/>
                </a:solidFill>
                <a:hlinkClick r:id="rId3" action="ppaction://hlinksldjump"/>
              </a:rPr>
              <a:t>Anterior</a:t>
            </a:r>
            <a:endParaRPr lang="es-MX" dirty="0">
              <a:solidFill>
                <a:schemeClr val="tx1"/>
              </a:solidFill>
            </a:endParaRPr>
          </a:p>
        </p:txBody>
      </p:sp>
    </p:spTree>
    <p:extLst>
      <p:ext uri="{BB962C8B-B14F-4D97-AF65-F5344CB8AC3E}">
        <p14:creationId xmlns:p14="http://schemas.microsoft.com/office/powerpoint/2010/main" val="1403590838"/>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flipH="1">
            <a:off x="1475656" y="2132856"/>
            <a:ext cx="1800200" cy="115212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2" name="1 Título"/>
          <p:cNvSpPr>
            <a:spLocks noGrp="1"/>
          </p:cNvSpPr>
          <p:nvPr>
            <p:ph type="title"/>
          </p:nvPr>
        </p:nvSpPr>
        <p:spPr/>
        <p:txBody>
          <a:bodyPr/>
          <a:lstStyle/>
          <a:p>
            <a:r>
              <a:rPr lang="es-ES" dirty="0" smtClean="0"/>
              <a:t>¿Qué es un debate?</a:t>
            </a:r>
            <a:endParaRPr lang="es-MX" dirty="0"/>
          </a:p>
        </p:txBody>
      </p:sp>
      <p:graphicFrame>
        <p:nvGraphicFramePr>
          <p:cNvPr id="5" name="4 Marcador de contenido"/>
          <p:cNvGraphicFramePr>
            <a:graphicFrameLocks noGrp="1"/>
          </p:cNvGraphicFramePr>
          <p:nvPr>
            <p:ph idx="1"/>
            <p:extLst>
              <p:ext uri="{D42A27DB-BD31-4B8C-83A1-F6EECF244321}">
                <p14:modId xmlns:p14="http://schemas.microsoft.com/office/powerpoint/2010/main" val="2091987556"/>
              </p:ext>
            </p:extLst>
          </p:nvPr>
        </p:nvGraphicFramePr>
        <p:xfrm>
          <a:off x="684213" y="549275"/>
          <a:ext cx="7775575" cy="57594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7 Flecha izquierda"/>
          <p:cNvSpPr/>
          <p:nvPr/>
        </p:nvSpPr>
        <p:spPr>
          <a:xfrm>
            <a:off x="5648027" y="6309320"/>
            <a:ext cx="1368152" cy="548680"/>
          </a:xfrm>
          <a:prstGeom prst="leftArrow">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smtClean="0">
                <a:hlinkClick r:id="rId7" action="ppaction://hlinksldjump"/>
              </a:rPr>
              <a:t>Anterior</a:t>
            </a:r>
            <a:endParaRPr lang="es-MX" dirty="0"/>
          </a:p>
        </p:txBody>
      </p:sp>
      <p:sp>
        <p:nvSpPr>
          <p:cNvPr id="9" name="8 Flecha derecha"/>
          <p:cNvSpPr/>
          <p:nvPr/>
        </p:nvSpPr>
        <p:spPr>
          <a:xfrm>
            <a:off x="7309724" y="6345324"/>
            <a:ext cx="1294723" cy="476672"/>
          </a:xfrm>
          <a:prstGeom prst="rightArrow">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smtClean="0">
                <a:hlinkClick r:id="rId8" action="ppaction://hlinksldjump"/>
              </a:rPr>
              <a:t>siguiente</a:t>
            </a:r>
            <a:endParaRPr lang="es-MX" dirty="0"/>
          </a:p>
        </p:txBody>
      </p:sp>
    </p:spTree>
    <p:extLst>
      <p:ext uri="{BB962C8B-B14F-4D97-AF65-F5344CB8AC3E}">
        <p14:creationId xmlns:p14="http://schemas.microsoft.com/office/powerpoint/2010/main" val="199439391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ircle(in)">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827584" y="476672"/>
            <a:ext cx="7704856" cy="369332"/>
          </a:xfrm>
          <a:prstGeom prst="rect">
            <a:avLst/>
          </a:prstGeom>
          <a:noFill/>
        </p:spPr>
        <p:txBody>
          <a:bodyPr wrap="square" rtlCol="0">
            <a:spAutoFit/>
          </a:bodyPr>
          <a:lstStyle/>
          <a:p>
            <a:endParaRPr lang="es-MX" dirty="0"/>
          </a:p>
        </p:txBody>
      </p:sp>
      <p:sp>
        <p:nvSpPr>
          <p:cNvPr id="4" name="3 Elipse"/>
          <p:cNvSpPr/>
          <p:nvPr/>
        </p:nvSpPr>
        <p:spPr>
          <a:xfrm>
            <a:off x="1280671" y="476672"/>
            <a:ext cx="3312368" cy="1008112"/>
          </a:xfrm>
          <a:prstGeom prst="ellips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dirty="0" smtClean="0">
                <a:solidFill>
                  <a:schemeClr val="tx1"/>
                </a:solidFill>
                <a:hlinkClick r:id="rId2"/>
              </a:rPr>
              <a:t>pagina de Debate</a:t>
            </a:r>
            <a:endParaRPr lang="es-MX" dirty="0">
              <a:solidFill>
                <a:schemeClr val="tx1"/>
              </a:solidFill>
            </a:endParaRPr>
          </a:p>
        </p:txBody>
      </p:sp>
      <p:sp>
        <p:nvSpPr>
          <p:cNvPr id="5" name="4 Rectángulo redondeado"/>
          <p:cNvSpPr/>
          <p:nvPr/>
        </p:nvSpPr>
        <p:spPr>
          <a:xfrm>
            <a:off x="1280671" y="2060848"/>
            <a:ext cx="3075305" cy="108012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dirty="0" smtClean="0">
                <a:solidFill>
                  <a:srgbClr val="92D050"/>
                </a:solidFill>
                <a:hlinkClick r:id="rId3"/>
              </a:rPr>
              <a:t>Ejemplo De Debate</a:t>
            </a:r>
            <a:endParaRPr lang="es-MX" dirty="0">
              <a:solidFill>
                <a:srgbClr val="92D050"/>
              </a:solidFill>
            </a:endParaRPr>
          </a:p>
        </p:txBody>
      </p:sp>
      <p:sp>
        <p:nvSpPr>
          <p:cNvPr id="6" name="5 Elipse"/>
          <p:cNvSpPr/>
          <p:nvPr/>
        </p:nvSpPr>
        <p:spPr>
          <a:xfrm>
            <a:off x="7020272" y="5733256"/>
            <a:ext cx="1872208" cy="1124744"/>
          </a:xfrm>
          <a:prstGeom prst="ellipse">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smtClean="0">
                <a:solidFill>
                  <a:schemeClr val="bg2">
                    <a:lumMod val="75000"/>
                  </a:schemeClr>
                </a:solidFill>
                <a:hlinkClick r:id="rId4" action="ppaction://hlinksldjump"/>
              </a:rPr>
              <a:t>Finalizar</a:t>
            </a:r>
            <a:endParaRPr lang="es-MX" dirty="0">
              <a:solidFill>
                <a:schemeClr val="bg2">
                  <a:lumMod val="75000"/>
                </a:schemeClr>
              </a:solidFill>
            </a:endParaRPr>
          </a:p>
        </p:txBody>
      </p:sp>
      <p:sp>
        <p:nvSpPr>
          <p:cNvPr id="7" name="6 Rectángulo"/>
          <p:cNvSpPr/>
          <p:nvPr/>
        </p:nvSpPr>
        <p:spPr>
          <a:xfrm>
            <a:off x="1475656" y="3645024"/>
            <a:ext cx="2880320" cy="1296144"/>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dirty="0" smtClean="0">
                <a:solidFill>
                  <a:srgbClr val="00B0F0"/>
                </a:solidFill>
                <a:hlinkClick r:id="rId5"/>
              </a:rPr>
              <a:t>concepto de Debate</a:t>
            </a:r>
            <a:endParaRPr lang="es-MX" dirty="0"/>
          </a:p>
        </p:txBody>
      </p:sp>
    </p:spTree>
    <p:extLst>
      <p:ext uri="{BB962C8B-B14F-4D97-AF65-F5344CB8AC3E}">
        <p14:creationId xmlns:p14="http://schemas.microsoft.com/office/powerpoint/2010/main" val="240181743"/>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Ángulos">
  <a:themeElements>
    <a:clrScheme name="Ángulos">
      <a:dk1>
        <a:srgbClr val="000000"/>
      </a:dk1>
      <a:lt1>
        <a:srgbClr val="FFFFFF"/>
      </a:lt1>
      <a:dk2>
        <a:srgbClr val="434342"/>
      </a:dk2>
      <a:lt2>
        <a:srgbClr val="CDD7D9"/>
      </a:lt2>
      <a:accent1>
        <a:srgbClr val="797B7E"/>
      </a:accent1>
      <a:accent2>
        <a:srgbClr val="F96A1B"/>
      </a:accent2>
      <a:accent3>
        <a:srgbClr val="08A1D9"/>
      </a:accent3>
      <a:accent4>
        <a:srgbClr val="7C984A"/>
      </a:accent4>
      <a:accent5>
        <a:srgbClr val="C2AD8D"/>
      </a:accent5>
      <a:accent6>
        <a:srgbClr val="506E94"/>
      </a:accent6>
      <a:hlink>
        <a:srgbClr val="5F5F5F"/>
      </a:hlink>
      <a:folHlink>
        <a:srgbClr val="969696"/>
      </a:folHlink>
    </a:clrScheme>
    <a:fontScheme name="Ángulos">
      <a:majorFont>
        <a:latin typeface="Franklin Gothic Medium"/>
        <a:ea typeface=""/>
        <a:cs typeface=""/>
        <a:font script="Jpan" typeface="HG創英角ｺﾞｼｯｸUB"/>
        <a:font script="Hang" typeface="돋움"/>
        <a:font script="Hans" typeface="微软雅黑"/>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a:ea typeface=""/>
        <a:cs typeface=""/>
        <a:font script="Jpan" typeface="ＭＳ Ｐゴシック"/>
        <a:font script="Hang" typeface="맑은 고딕"/>
        <a:font script="Hans" typeface="隶书"/>
        <a:font script="Hant" typeface="新細明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Ángulo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20400000"/>
            </a:lightRig>
          </a:scene3d>
          <a:sp3d contourW="6350">
            <a:bevelT w="41275" h="19050" prst="angle"/>
            <a:contourClr>
              <a:schemeClr val="phClr">
                <a:shade val="25000"/>
                <a:satMod val="150000"/>
              </a:schemeClr>
            </a:contourClr>
          </a:sp3d>
        </a:effectStyle>
      </a:effectStyleLst>
      <a:bgFillStyleLst>
        <a:solidFill>
          <a:schemeClr val="phClr"/>
        </a:solidFill>
        <a:blipFill rotWithShape="1">
          <a:blip xmlns:r="http://schemas.openxmlformats.org/officeDocument/2006/relationships" r:embed="rId1">
            <a:duotone>
              <a:schemeClr val="phClr">
                <a:tint val="90000"/>
                <a:shade val="85000"/>
              </a:schemeClr>
              <a:schemeClr val="phClr">
                <a:tint val="95000"/>
                <a:shade val="99000"/>
              </a:schemeClr>
            </a:duotone>
          </a:blip>
          <a:tile tx="0" ty="0" sx="100000" sy="100000" flip="none" algn="tl"/>
        </a:blipFill>
        <a:blipFill rotWithShape="1">
          <a:blip xmlns:r="http://schemas.openxmlformats.org/officeDocument/2006/relationships" r:embed="rId2">
            <a:duotone>
              <a:schemeClr val="phClr">
                <a:tint val="93000"/>
                <a:shade val="85000"/>
              </a:schemeClr>
              <a:schemeClr val="phClr">
                <a:tint val="96000"/>
                <a:shade val="99000"/>
              </a:schemeClr>
            </a:duotone>
          </a:blip>
          <a:tile tx="0" ty="0" sx="90000" sy="9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Angles</Template>
  <TotalTime>65</TotalTime>
  <Words>90</Words>
  <Application>Microsoft Office PowerPoint</Application>
  <PresentationFormat>Presentación en pantalla (4:3)</PresentationFormat>
  <Paragraphs>22</Paragraphs>
  <Slides>4</Slides>
  <Notes>0</Notes>
  <HiddenSlides>0</HiddenSlides>
  <MMClips>0</MMClips>
  <ScaleCrop>false</ScaleCrop>
  <HeadingPairs>
    <vt:vector size="4" baseType="variant">
      <vt:variant>
        <vt:lpstr>Tema</vt:lpstr>
      </vt:variant>
      <vt:variant>
        <vt:i4>1</vt:i4>
      </vt:variant>
      <vt:variant>
        <vt:lpstr>Títulos de diapositiva</vt:lpstr>
      </vt:variant>
      <vt:variant>
        <vt:i4>4</vt:i4>
      </vt:variant>
    </vt:vector>
  </HeadingPairs>
  <TitlesOfParts>
    <vt:vector size="5" baseType="lpstr">
      <vt:lpstr>Ángulos</vt:lpstr>
      <vt:lpstr>Debate</vt:lpstr>
      <vt:lpstr>¿Qué es un debate?</vt:lpstr>
      <vt:lpstr>¿Qué es un debate?</vt:lpstr>
      <vt:lpstr>Presentación de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Debate</dc:title>
  <dc:creator>PC 21</dc:creator>
  <cp:lastModifiedBy>PC 20</cp:lastModifiedBy>
  <cp:revision>8</cp:revision>
  <dcterms:created xsi:type="dcterms:W3CDTF">2019-06-05T13:32:30Z</dcterms:created>
  <dcterms:modified xsi:type="dcterms:W3CDTF">2019-06-05T14:40:06Z</dcterms:modified>
</cp:coreProperties>
</file>