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9" r:id="rId3"/>
    <p:sldId id="257" r:id="rId4"/>
    <p:sldId id="260" r:id="rId5"/>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sin título" id="{B7A9CF55-4371-4ECE-A8B1-DC2EEC1449F1}">
          <p14:sldIdLst>
            <p14:sldId id="256"/>
            <p14:sldId id="259"/>
            <p14:sldId id="257"/>
            <p14:sldId id="26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590" autoAdjust="0"/>
  </p:normalViewPr>
  <p:slideViewPr>
    <p:cSldViewPr>
      <p:cViewPr varScale="1">
        <p:scale>
          <a:sx n="51" d="100"/>
          <a:sy n="51" d="100"/>
        </p:scale>
        <p:origin x="682" y="43"/>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D67F9E-59C4-4718-9730-400482569B43}"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s-MX"/>
        </a:p>
      </dgm:t>
    </dgm:pt>
    <dgm:pt modelId="{BEF22DD4-41EA-41F3-831B-980DCCA74F46}">
      <dgm:prSet phldrT="[Texto]"/>
      <dgm:spPr>
        <a:solidFill>
          <a:srgbClr val="7030A0"/>
        </a:solidFill>
      </dgm:spPr>
      <dgm:t>
        <a:bodyPr/>
        <a:lstStyle/>
        <a:p>
          <a:r>
            <a:rPr lang="es-ES" dirty="0" smtClean="0"/>
            <a:t>Participantes de un debate</a:t>
          </a:r>
          <a:endParaRPr lang="es-MX" dirty="0"/>
        </a:p>
      </dgm:t>
    </dgm:pt>
    <dgm:pt modelId="{DB642A5B-62B1-43D7-97B1-5FB98AF85DED}" type="parTrans" cxnId="{4DB39084-7304-43BD-87C3-37D49B5BD5F5}">
      <dgm:prSet/>
      <dgm:spPr/>
      <dgm:t>
        <a:bodyPr/>
        <a:lstStyle/>
        <a:p>
          <a:endParaRPr lang="es-MX"/>
        </a:p>
      </dgm:t>
    </dgm:pt>
    <dgm:pt modelId="{3B32890D-D348-447B-8A3E-0014BE65DB52}" type="sibTrans" cxnId="{4DB39084-7304-43BD-87C3-37D49B5BD5F5}">
      <dgm:prSet/>
      <dgm:spPr/>
      <dgm:t>
        <a:bodyPr/>
        <a:lstStyle/>
        <a:p>
          <a:endParaRPr lang="es-MX"/>
        </a:p>
      </dgm:t>
    </dgm:pt>
    <dgm:pt modelId="{67EEB1F4-BBAD-499F-9FC2-8C7A0EDEFB5C}">
      <dgm:prSet phldrT="[Texto]">
        <dgm:style>
          <a:lnRef idx="0">
            <a:schemeClr val="accent3"/>
          </a:lnRef>
          <a:fillRef idx="3">
            <a:schemeClr val="accent3"/>
          </a:fillRef>
          <a:effectRef idx="3">
            <a:schemeClr val="accent3"/>
          </a:effectRef>
          <a:fontRef idx="minor">
            <a:schemeClr val="lt1"/>
          </a:fontRef>
        </dgm:style>
      </dgm:prSet>
      <dgm:spPr>
        <a:solidFill>
          <a:srgbClr val="D60093"/>
        </a:solidFill>
      </dgm:spPr>
      <dgm:t>
        <a:bodyPr/>
        <a:lstStyle/>
        <a:p>
          <a:r>
            <a:rPr lang="es-ES" dirty="0" smtClean="0"/>
            <a:t>Emisor</a:t>
          </a:r>
          <a:endParaRPr lang="es-MX" dirty="0"/>
        </a:p>
      </dgm:t>
    </dgm:pt>
    <dgm:pt modelId="{57754EF1-85A2-4A1C-A205-F6E98F525DE5}" type="parTrans" cxnId="{89DCB638-1DFE-43DB-9319-5A6148C005C2}">
      <dgm:prSet/>
      <dgm:spPr/>
      <dgm:t>
        <a:bodyPr/>
        <a:lstStyle/>
        <a:p>
          <a:endParaRPr lang="es-MX"/>
        </a:p>
      </dgm:t>
    </dgm:pt>
    <dgm:pt modelId="{C4CF33BF-43B8-424F-A264-F3284D470CC3}" type="sibTrans" cxnId="{89DCB638-1DFE-43DB-9319-5A6148C005C2}">
      <dgm:prSet/>
      <dgm:spPr/>
      <dgm:t>
        <a:bodyPr/>
        <a:lstStyle/>
        <a:p>
          <a:endParaRPr lang="es-MX"/>
        </a:p>
      </dgm:t>
    </dgm:pt>
    <dgm:pt modelId="{B1A3AD07-FAF8-4DC5-B0D9-864553813D1E}">
      <dgm:prSet phldrT="[Texto]">
        <dgm:style>
          <a:lnRef idx="1">
            <a:schemeClr val="accent2"/>
          </a:lnRef>
          <a:fillRef idx="3">
            <a:schemeClr val="accent2"/>
          </a:fillRef>
          <a:effectRef idx="2">
            <a:schemeClr val="accent2"/>
          </a:effectRef>
          <a:fontRef idx="minor">
            <a:schemeClr val="lt1"/>
          </a:fontRef>
        </dgm:style>
      </dgm:prSet>
      <dgm:spPr/>
      <dgm:t>
        <a:bodyPr/>
        <a:lstStyle/>
        <a:p>
          <a:r>
            <a:rPr lang="es-ES" dirty="0" smtClean="0"/>
            <a:t>Debatientes</a:t>
          </a:r>
          <a:endParaRPr lang="es-MX" dirty="0"/>
        </a:p>
      </dgm:t>
    </dgm:pt>
    <dgm:pt modelId="{977850B6-B833-4024-AB76-4F81FFA6A85C}" type="parTrans" cxnId="{4D3A9F2A-66F5-4FDE-BA80-B22B5C13D455}">
      <dgm:prSet/>
      <dgm:spPr/>
      <dgm:t>
        <a:bodyPr/>
        <a:lstStyle/>
        <a:p>
          <a:endParaRPr lang="es-MX"/>
        </a:p>
      </dgm:t>
    </dgm:pt>
    <dgm:pt modelId="{F5E4109B-68E4-4F59-8A46-6F0236EE5858}" type="sibTrans" cxnId="{4D3A9F2A-66F5-4FDE-BA80-B22B5C13D455}">
      <dgm:prSet/>
      <dgm:spPr/>
      <dgm:t>
        <a:bodyPr/>
        <a:lstStyle/>
        <a:p>
          <a:endParaRPr lang="es-MX"/>
        </a:p>
      </dgm:t>
    </dgm:pt>
    <dgm:pt modelId="{D997D5B9-DD8F-4459-9A63-95575F39C292}">
      <dgm:prSet phldrT="[Texto]"/>
      <dgm:spPr>
        <a:solidFill>
          <a:srgbClr val="00B050"/>
        </a:solidFill>
      </dgm:spPr>
      <dgm:t>
        <a:bodyPr/>
        <a:lstStyle/>
        <a:p>
          <a:r>
            <a:rPr lang="es-ES" dirty="0" smtClean="0"/>
            <a:t>Publico</a:t>
          </a:r>
          <a:endParaRPr lang="es-MX" dirty="0"/>
        </a:p>
      </dgm:t>
    </dgm:pt>
    <dgm:pt modelId="{7FA2C534-38D7-481C-819F-D0ABC30D1916}" type="parTrans" cxnId="{79399694-0C78-4BD1-A265-C1928EF0BD8C}">
      <dgm:prSet/>
      <dgm:spPr/>
      <dgm:t>
        <a:bodyPr/>
        <a:lstStyle/>
        <a:p>
          <a:endParaRPr lang="es-MX"/>
        </a:p>
      </dgm:t>
    </dgm:pt>
    <dgm:pt modelId="{B1C4944C-3211-41C9-BE46-6049A3FD37E6}" type="sibTrans" cxnId="{79399694-0C78-4BD1-A265-C1928EF0BD8C}">
      <dgm:prSet/>
      <dgm:spPr/>
      <dgm:t>
        <a:bodyPr/>
        <a:lstStyle/>
        <a:p>
          <a:endParaRPr lang="es-MX"/>
        </a:p>
      </dgm:t>
    </dgm:pt>
    <dgm:pt modelId="{25F7CC04-D0EE-4CAF-9BD2-03E864A80305}">
      <dgm:prSet phldrT="[Texto]">
        <dgm:style>
          <a:lnRef idx="0">
            <a:schemeClr val="accent1"/>
          </a:lnRef>
          <a:fillRef idx="3">
            <a:schemeClr val="accent1"/>
          </a:fillRef>
          <a:effectRef idx="3">
            <a:schemeClr val="accent1"/>
          </a:effectRef>
          <a:fontRef idx="minor">
            <a:schemeClr val="lt1"/>
          </a:fontRef>
        </dgm:style>
      </dgm:prSet>
      <dgm:spPr>
        <a:solidFill>
          <a:srgbClr val="002060"/>
        </a:solidFill>
      </dgm:spPr>
      <dgm:t>
        <a:bodyPr/>
        <a:lstStyle/>
        <a:p>
          <a:r>
            <a:rPr lang="es-ES" dirty="0" smtClean="0"/>
            <a:t>secretario</a:t>
          </a:r>
          <a:endParaRPr lang="es-MX" dirty="0"/>
        </a:p>
      </dgm:t>
    </dgm:pt>
    <dgm:pt modelId="{AA9B699D-FF29-4BBE-91A7-0283D3C72063}" type="parTrans" cxnId="{3D0BEC1A-2D27-40A2-B826-8B582B6B1619}">
      <dgm:prSet/>
      <dgm:spPr/>
      <dgm:t>
        <a:bodyPr/>
        <a:lstStyle/>
        <a:p>
          <a:endParaRPr lang="es-MX"/>
        </a:p>
      </dgm:t>
    </dgm:pt>
    <dgm:pt modelId="{B975D098-BCEF-481A-A3DB-EDC20B3BE5D6}" type="sibTrans" cxnId="{3D0BEC1A-2D27-40A2-B826-8B582B6B1619}">
      <dgm:prSet/>
      <dgm:spPr/>
      <dgm:t>
        <a:bodyPr/>
        <a:lstStyle/>
        <a:p>
          <a:endParaRPr lang="es-MX"/>
        </a:p>
      </dgm:t>
    </dgm:pt>
    <dgm:pt modelId="{68B6039B-D314-4E55-9DCB-9DBA9F1A69B3}" type="pres">
      <dgm:prSet presAssocID="{C2D67F9E-59C4-4718-9730-400482569B43}" presName="diagram" presStyleCnt="0">
        <dgm:presLayoutVars>
          <dgm:chMax val="1"/>
          <dgm:dir/>
          <dgm:animLvl val="ctr"/>
          <dgm:resizeHandles val="exact"/>
        </dgm:presLayoutVars>
      </dgm:prSet>
      <dgm:spPr/>
      <dgm:t>
        <a:bodyPr/>
        <a:lstStyle/>
        <a:p>
          <a:endParaRPr lang="es-MX"/>
        </a:p>
      </dgm:t>
    </dgm:pt>
    <dgm:pt modelId="{B4AAD680-B0CC-4CFD-A2BF-6863AC2F9F91}" type="pres">
      <dgm:prSet presAssocID="{C2D67F9E-59C4-4718-9730-400482569B43}" presName="matrix" presStyleCnt="0"/>
      <dgm:spPr/>
      <dgm:t>
        <a:bodyPr/>
        <a:lstStyle/>
        <a:p>
          <a:endParaRPr lang="es-MX"/>
        </a:p>
      </dgm:t>
    </dgm:pt>
    <dgm:pt modelId="{A2DB2227-27F2-41BD-9B4D-918E8D279482}" type="pres">
      <dgm:prSet presAssocID="{C2D67F9E-59C4-4718-9730-400482569B43}" presName="tile1" presStyleLbl="node1" presStyleIdx="0" presStyleCnt="4" custLinFactNeighborX="3547" custLinFactNeighborY="-21"/>
      <dgm:spPr/>
      <dgm:t>
        <a:bodyPr/>
        <a:lstStyle/>
        <a:p>
          <a:endParaRPr lang="es-MX"/>
        </a:p>
      </dgm:t>
    </dgm:pt>
    <dgm:pt modelId="{067BFFED-77D2-4614-B712-788D52426A1C}" type="pres">
      <dgm:prSet presAssocID="{C2D67F9E-59C4-4718-9730-400482569B43}" presName="tile1text" presStyleLbl="node1" presStyleIdx="0" presStyleCnt="4">
        <dgm:presLayoutVars>
          <dgm:chMax val="0"/>
          <dgm:chPref val="0"/>
          <dgm:bulletEnabled val="1"/>
        </dgm:presLayoutVars>
      </dgm:prSet>
      <dgm:spPr/>
      <dgm:t>
        <a:bodyPr/>
        <a:lstStyle/>
        <a:p>
          <a:endParaRPr lang="es-MX"/>
        </a:p>
      </dgm:t>
    </dgm:pt>
    <dgm:pt modelId="{9350FD79-D72D-446D-B0AF-4C5C6CF02102}" type="pres">
      <dgm:prSet presAssocID="{C2D67F9E-59C4-4718-9730-400482569B43}" presName="tile2" presStyleLbl="node1" presStyleIdx="1" presStyleCnt="4"/>
      <dgm:spPr/>
      <dgm:t>
        <a:bodyPr/>
        <a:lstStyle/>
        <a:p>
          <a:endParaRPr lang="es-MX"/>
        </a:p>
      </dgm:t>
    </dgm:pt>
    <dgm:pt modelId="{556FDE09-464D-407B-9783-25EE92E29220}" type="pres">
      <dgm:prSet presAssocID="{C2D67F9E-59C4-4718-9730-400482569B43}" presName="tile2text" presStyleLbl="node1" presStyleIdx="1" presStyleCnt="4">
        <dgm:presLayoutVars>
          <dgm:chMax val="0"/>
          <dgm:chPref val="0"/>
          <dgm:bulletEnabled val="1"/>
        </dgm:presLayoutVars>
      </dgm:prSet>
      <dgm:spPr/>
      <dgm:t>
        <a:bodyPr/>
        <a:lstStyle/>
        <a:p>
          <a:endParaRPr lang="es-MX"/>
        </a:p>
      </dgm:t>
    </dgm:pt>
    <dgm:pt modelId="{625762A8-695E-4089-B673-0A7B9154CC46}" type="pres">
      <dgm:prSet presAssocID="{C2D67F9E-59C4-4718-9730-400482569B43}" presName="tile3" presStyleLbl="node1" presStyleIdx="2" presStyleCnt="4"/>
      <dgm:spPr/>
      <dgm:t>
        <a:bodyPr/>
        <a:lstStyle/>
        <a:p>
          <a:endParaRPr lang="es-MX"/>
        </a:p>
      </dgm:t>
    </dgm:pt>
    <dgm:pt modelId="{877D8BA3-04E0-47F4-BD25-5249B1BC22E2}" type="pres">
      <dgm:prSet presAssocID="{C2D67F9E-59C4-4718-9730-400482569B43}" presName="tile3text" presStyleLbl="node1" presStyleIdx="2" presStyleCnt="4">
        <dgm:presLayoutVars>
          <dgm:chMax val="0"/>
          <dgm:chPref val="0"/>
          <dgm:bulletEnabled val="1"/>
        </dgm:presLayoutVars>
      </dgm:prSet>
      <dgm:spPr/>
      <dgm:t>
        <a:bodyPr/>
        <a:lstStyle/>
        <a:p>
          <a:endParaRPr lang="es-MX"/>
        </a:p>
      </dgm:t>
    </dgm:pt>
    <dgm:pt modelId="{7F11D651-AEAA-4EFD-8083-ABA08BE9C458}" type="pres">
      <dgm:prSet presAssocID="{C2D67F9E-59C4-4718-9730-400482569B43}" presName="tile4" presStyleLbl="node1" presStyleIdx="3" presStyleCnt="4" custLinFactNeighborX="3355" custLinFactNeighborY="21"/>
      <dgm:spPr/>
      <dgm:t>
        <a:bodyPr/>
        <a:lstStyle/>
        <a:p>
          <a:endParaRPr lang="es-MX"/>
        </a:p>
      </dgm:t>
    </dgm:pt>
    <dgm:pt modelId="{6A1C9865-AD7C-4866-BDF8-3B75E150B0D3}" type="pres">
      <dgm:prSet presAssocID="{C2D67F9E-59C4-4718-9730-400482569B43}" presName="tile4text" presStyleLbl="node1" presStyleIdx="3" presStyleCnt="4">
        <dgm:presLayoutVars>
          <dgm:chMax val="0"/>
          <dgm:chPref val="0"/>
          <dgm:bulletEnabled val="1"/>
        </dgm:presLayoutVars>
      </dgm:prSet>
      <dgm:spPr/>
      <dgm:t>
        <a:bodyPr/>
        <a:lstStyle/>
        <a:p>
          <a:endParaRPr lang="es-MX"/>
        </a:p>
      </dgm:t>
    </dgm:pt>
    <dgm:pt modelId="{0A3FBA4D-826F-4AB7-911B-DC3958801D79}" type="pres">
      <dgm:prSet presAssocID="{C2D67F9E-59C4-4718-9730-400482569B43}" presName="centerTile" presStyleLbl="fgShp" presStyleIdx="0" presStyleCnt="1">
        <dgm:presLayoutVars>
          <dgm:chMax val="0"/>
          <dgm:chPref val="0"/>
        </dgm:presLayoutVars>
      </dgm:prSet>
      <dgm:spPr/>
      <dgm:t>
        <a:bodyPr/>
        <a:lstStyle/>
        <a:p>
          <a:endParaRPr lang="es-MX"/>
        </a:p>
      </dgm:t>
    </dgm:pt>
  </dgm:ptLst>
  <dgm:cxnLst>
    <dgm:cxn modelId="{372F64C5-721C-4E4B-9DBD-ABED80142442}" type="presOf" srcId="{25F7CC04-D0EE-4CAF-9BD2-03E864A80305}" destId="{7F11D651-AEAA-4EFD-8083-ABA08BE9C458}" srcOrd="0" destOrd="0" presId="urn:microsoft.com/office/officeart/2005/8/layout/matrix1"/>
    <dgm:cxn modelId="{C8476E4F-5D83-403A-A061-E634E919EA3A}" type="presOf" srcId="{B1A3AD07-FAF8-4DC5-B0D9-864553813D1E}" destId="{9350FD79-D72D-446D-B0AF-4C5C6CF02102}" srcOrd="0" destOrd="0" presId="urn:microsoft.com/office/officeart/2005/8/layout/matrix1"/>
    <dgm:cxn modelId="{4BD80D1E-92E8-4CA6-9137-C4BAB4AC13BB}" type="presOf" srcId="{B1A3AD07-FAF8-4DC5-B0D9-864553813D1E}" destId="{556FDE09-464D-407B-9783-25EE92E29220}" srcOrd="1" destOrd="0" presId="urn:microsoft.com/office/officeart/2005/8/layout/matrix1"/>
    <dgm:cxn modelId="{79399694-0C78-4BD1-A265-C1928EF0BD8C}" srcId="{BEF22DD4-41EA-41F3-831B-980DCCA74F46}" destId="{D997D5B9-DD8F-4459-9A63-95575F39C292}" srcOrd="2" destOrd="0" parTransId="{7FA2C534-38D7-481C-819F-D0ABC30D1916}" sibTransId="{B1C4944C-3211-41C9-BE46-6049A3FD37E6}"/>
    <dgm:cxn modelId="{2B7DA794-5E4F-4878-A8B5-0D3C080A2D2C}" type="presOf" srcId="{D997D5B9-DD8F-4459-9A63-95575F39C292}" destId="{877D8BA3-04E0-47F4-BD25-5249B1BC22E2}" srcOrd="1" destOrd="0" presId="urn:microsoft.com/office/officeart/2005/8/layout/matrix1"/>
    <dgm:cxn modelId="{3D0BEC1A-2D27-40A2-B826-8B582B6B1619}" srcId="{BEF22DD4-41EA-41F3-831B-980DCCA74F46}" destId="{25F7CC04-D0EE-4CAF-9BD2-03E864A80305}" srcOrd="3" destOrd="0" parTransId="{AA9B699D-FF29-4BBE-91A7-0283D3C72063}" sibTransId="{B975D098-BCEF-481A-A3DB-EDC20B3BE5D6}"/>
    <dgm:cxn modelId="{91C2C59D-08CC-4680-801B-7752971A2872}" type="presOf" srcId="{25F7CC04-D0EE-4CAF-9BD2-03E864A80305}" destId="{6A1C9865-AD7C-4866-BDF8-3B75E150B0D3}" srcOrd="1" destOrd="0" presId="urn:microsoft.com/office/officeart/2005/8/layout/matrix1"/>
    <dgm:cxn modelId="{65549C4D-FE13-41F9-B7AA-7D7A7E918175}" type="presOf" srcId="{67EEB1F4-BBAD-499F-9FC2-8C7A0EDEFB5C}" destId="{067BFFED-77D2-4614-B712-788D52426A1C}" srcOrd="1" destOrd="0" presId="urn:microsoft.com/office/officeart/2005/8/layout/matrix1"/>
    <dgm:cxn modelId="{4D3A9F2A-66F5-4FDE-BA80-B22B5C13D455}" srcId="{BEF22DD4-41EA-41F3-831B-980DCCA74F46}" destId="{B1A3AD07-FAF8-4DC5-B0D9-864553813D1E}" srcOrd="1" destOrd="0" parTransId="{977850B6-B833-4024-AB76-4F81FFA6A85C}" sibTransId="{F5E4109B-68E4-4F59-8A46-6F0236EE5858}"/>
    <dgm:cxn modelId="{A24E133E-F2E2-4FB8-BF7E-D258FE59BB63}" type="presOf" srcId="{67EEB1F4-BBAD-499F-9FC2-8C7A0EDEFB5C}" destId="{A2DB2227-27F2-41BD-9B4D-918E8D279482}" srcOrd="0" destOrd="0" presId="urn:microsoft.com/office/officeart/2005/8/layout/matrix1"/>
    <dgm:cxn modelId="{4DB39084-7304-43BD-87C3-37D49B5BD5F5}" srcId="{C2D67F9E-59C4-4718-9730-400482569B43}" destId="{BEF22DD4-41EA-41F3-831B-980DCCA74F46}" srcOrd="0" destOrd="0" parTransId="{DB642A5B-62B1-43D7-97B1-5FB98AF85DED}" sibTransId="{3B32890D-D348-447B-8A3E-0014BE65DB52}"/>
    <dgm:cxn modelId="{2A89BDC7-5E60-4E3F-A152-3A01C478EE9C}" type="presOf" srcId="{C2D67F9E-59C4-4718-9730-400482569B43}" destId="{68B6039B-D314-4E55-9DCB-9DBA9F1A69B3}" srcOrd="0" destOrd="0" presId="urn:microsoft.com/office/officeart/2005/8/layout/matrix1"/>
    <dgm:cxn modelId="{89DCB638-1DFE-43DB-9319-5A6148C005C2}" srcId="{BEF22DD4-41EA-41F3-831B-980DCCA74F46}" destId="{67EEB1F4-BBAD-499F-9FC2-8C7A0EDEFB5C}" srcOrd="0" destOrd="0" parTransId="{57754EF1-85A2-4A1C-A205-F6E98F525DE5}" sibTransId="{C4CF33BF-43B8-424F-A264-F3284D470CC3}"/>
    <dgm:cxn modelId="{DDB3BEB4-2279-4028-9E76-3883AF9702F9}" type="presOf" srcId="{BEF22DD4-41EA-41F3-831B-980DCCA74F46}" destId="{0A3FBA4D-826F-4AB7-911B-DC3958801D79}" srcOrd="0" destOrd="0" presId="urn:microsoft.com/office/officeart/2005/8/layout/matrix1"/>
    <dgm:cxn modelId="{15F8D6A2-A46C-4762-8341-795D9E719A8F}" type="presOf" srcId="{D997D5B9-DD8F-4459-9A63-95575F39C292}" destId="{625762A8-695E-4089-B673-0A7B9154CC46}" srcOrd="0" destOrd="0" presId="urn:microsoft.com/office/officeart/2005/8/layout/matrix1"/>
    <dgm:cxn modelId="{D56DBFB6-CBB8-45F2-B66B-0D6BCCE5DAA6}" type="presParOf" srcId="{68B6039B-D314-4E55-9DCB-9DBA9F1A69B3}" destId="{B4AAD680-B0CC-4CFD-A2BF-6863AC2F9F91}" srcOrd="0" destOrd="0" presId="urn:microsoft.com/office/officeart/2005/8/layout/matrix1"/>
    <dgm:cxn modelId="{E6413211-0B1C-4F86-A989-E42A5D6B326B}" type="presParOf" srcId="{B4AAD680-B0CC-4CFD-A2BF-6863AC2F9F91}" destId="{A2DB2227-27F2-41BD-9B4D-918E8D279482}" srcOrd="0" destOrd="0" presId="urn:microsoft.com/office/officeart/2005/8/layout/matrix1"/>
    <dgm:cxn modelId="{8FE05A33-E5F6-463A-9E43-95B80D8941CF}" type="presParOf" srcId="{B4AAD680-B0CC-4CFD-A2BF-6863AC2F9F91}" destId="{067BFFED-77D2-4614-B712-788D52426A1C}" srcOrd="1" destOrd="0" presId="urn:microsoft.com/office/officeart/2005/8/layout/matrix1"/>
    <dgm:cxn modelId="{7A137AD2-AD00-4FC6-8E45-CB80741A778E}" type="presParOf" srcId="{B4AAD680-B0CC-4CFD-A2BF-6863AC2F9F91}" destId="{9350FD79-D72D-446D-B0AF-4C5C6CF02102}" srcOrd="2" destOrd="0" presId="urn:microsoft.com/office/officeart/2005/8/layout/matrix1"/>
    <dgm:cxn modelId="{1EEB024E-A5AD-4AFA-80A4-6EE63269E75D}" type="presParOf" srcId="{B4AAD680-B0CC-4CFD-A2BF-6863AC2F9F91}" destId="{556FDE09-464D-407B-9783-25EE92E29220}" srcOrd="3" destOrd="0" presId="urn:microsoft.com/office/officeart/2005/8/layout/matrix1"/>
    <dgm:cxn modelId="{F761470C-A57D-426A-8841-47DBAA5958D6}" type="presParOf" srcId="{B4AAD680-B0CC-4CFD-A2BF-6863AC2F9F91}" destId="{625762A8-695E-4089-B673-0A7B9154CC46}" srcOrd="4" destOrd="0" presId="urn:microsoft.com/office/officeart/2005/8/layout/matrix1"/>
    <dgm:cxn modelId="{883E09D2-32B3-46B1-A4AA-0F859D7C4505}" type="presParOf" srcId="{B4AAD680-B0CC-4CFD-A2BF-6863AC2F9F91}" destId="{877D8BA3-04E0-47F4-BD25-5249B1BC22E2}" srcOrd="5" destOrd="0" presId="urn:microsoft.com/office/officeart/2005/8/layout/matrix1"/>
    <dgm:cxn modelId="{21184548-1217-4029-BC37-31C2D0AD43BE}" type="presParOf" srcId="{B4AAD680-B0CC-4CFD-A2BF-6863AC2F9F91}" destId="{7F11D651-AEAA-4EFD-8083-ABA08BE9C458}" srcOrd="6" destOrd="0" presId="urn:microsoft.com/office/officeart/2005/8/layout/matrix1"/>
    <dgm:cxn modelId="{889660DA-FA5F-4D5D-9B0C-E6799F9FD149}" type="presParOf" srcId="{B4AAD680-B0CC-4CFD-A2BF-6863AC2F9F91}" destId="{6A1C9865-AD7C-4866-BDF8-3B75E150B0D3}" srcOrd="7" destOrd="0" presId="urn:microsoft.com/office/officeart/2005/8/layout/matrix1"/>
    <dgm:cxn modelId="{F8555F87-81C5-4567-9F27-578E02DDDB89}" type="presParOf" srcId="{68B6039B-D314-4E55-9DCB-9DBA9F1A69B3}" destId="{0A3FBA4D-826F-4AB7-911B-DC3958801D79}"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DB2227-27F2-41BD-9B4D-918E8D279482}">
      <dsp:nvSpPr>
        <dsp:cNvPr id="0" name=""/>
        <dsp:cNvSpPr/>
      </dsp:nvSpPr>
      <dsp:spPr>
        <a:xfrm rot="16200000">
          <a:off x="641931" y="-504031"/>
          <a:ext cx="2879725" cy="3887787"/>
        </a:xfrm>
        <a:prstGeom prst="round1Rect">
          <a:avLst/>
        </a:prstGeom>
        <a:solidFill>
          <a:srgbClr val="D60093"/>
        </a:soli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3">
              <a:shade val="25000"/>
              <a:satMod val="150000"/>
            </a:schemeClr>
          </a:contourClr>
        </a:sp3d>
      </dsp:spPr>
      <dsp:style>
        <a:lnRef idx="0">
          <a:schemeClr val="accent3"/>
        </a:lnRef>
        <a:fillRef idx="3">
          <a:schemeClr val="accent3"/>
        </a:fillRef>
        <a:effectRef idx="3">
          <a:schemeClr val="accent3"/>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s-ES" sz="2700" kern="1200" dirty="0" smtClean="0"/>
            <a:t>Emisor</a:t>
          </a:r>
          <a:endParaRPr lang="es-MX" sz="2700" kern="1200" dirty="0"/>
        </a:p>
      </dsp:txBody>
      <dsp:txXfrm rot="5400000">
        <a:off x="137899" y="1"/>
        <a:ext cx="3887787" cy="2159793"/>
      </dsp:txXfrm>
    </dsp:sp>
    <dsp:sp modelId="{9350FD79-D72D-446D-B0AF-4C5C6CF02102}">
      <dsp:nvSpPr>
        <dsp:cNvPr id="0" name=""/>
        <dsp:cNvSpPr/>
      </dsp:nvSpPr>
      <dsp:spPr>
        <a:xfrm>
          <a:off x="3887787" y="0"/>
          <a:ext cx="3887787" cy="2879725"/>
        </a:xfrm>
        <a:prstGeom prst="round1Rec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s-ES" sz="2700" kern="1200" dirty="0" smtClean="0"/>
            <a:t>Debatientes</a:t>
          </a:r>
          <a:endParaRPr lang="es-MX" sz="2700" kern="1200" dirty="0"/>
        </a:p>
      </dsp:txBody>
      <dsp:txXfrm>
        <a:off x="3887787" y="0"/>
        <a:ext cx="3887787" cy="2159793"/>
      </dsp:txXfrm>
    </dsp:sp>
    <dsp:sp modelId="{625762A8-695E-4089-B673-0A7B9154CC46}">
      <dsp:nvSpPr>
        <dsp:cNvPr id="0" name=""/>
        <dsp:cNvSpPr/>
      </dsp:nvSpPr>
      <dsp:spPr>
        <a:xfrm rot="10800000">
          <a:off x="0" y="2879725"/>
          <a:ext cx="3887787" cy="2879725"/>
        </a:xfrm>
        <a:prstGeom prst="round1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s-ES" sz="2700" kern="1200" dirty="0" smtClean="0"/>
            <a:t>Publico</a:t>
          </a:r>
          <a:endParaRPr lang="es-MX" sz="2700" kern="1200" dirty="0"/>
        </a:p>
      </dsp:txBody>
      <dsp:txXfrm rot="10800000">
        <a:off x="0" y="3599656"/>
        <a:ext cx="3887787" cy="2159793"/>
      </dsp:txXfrm>
    </dsp:sp>
    <dsp:sp modelId="{7F11D651-AEAA-4EFD-8083-ABA08BE9C458}">
      <dsp:nvSpPr>
        <dsp:cNvPr id="0" name=""/>
        <dsp:cNvSpPr/>
      </dsp:nvSpPr>
      <dsp:spPr>
        <a:xfrm rot="5400000">
          <a:off x="4391818" y="2375693"/>
          <a:ext cx="2879725" cy="3887787"/>
        </a:xfrm>
        <a:prstGeom prst="round1Rect">
          <a:avLst/>
        </a:prstGeom>
        <a:solidFill>
          <a:srgbClr val="002060"/>
        </a:soli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shade val="25000"/>
              <a:satMod val="150000"/>
            </a:schemeClr>
          </a:contourClr>
        </a:sp3d>
      </dsp:spPr>
      <dsp:style>
        <a:lnRef idx="0">
          <a:schemeClr val="accent1"/>
        </a:lnRef>
        <a:fillRef idx="3">
          <a:schemeClr val="accent1"/>
        </a:fillRef>
        <a:effectRef idx="3">
          <a:schemeClr val="accent1"/>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s-ES" sz="2700" kern="1200" dirty="0" smtClean="0"/>
            <a:t>secretario</a:t>
          </a:r>
          <a:endParaRPr lang="es-MX" sz="2700" kern="1200" dirty="0"/>
        </a:p>
      </dsp:txBody>
      <dsp:txXfrm rot="-5400000">
        <a:off x="3887787" y="3599656"/>
        <a:ext cx="3887787" cy="2159793"/>
      </dsp:txXfrm>
    </dsp:sp>
    <dsp:sp modelId="{0A3FBA4D-826F-4AB7-911B-DC3958801D79}">
      <dsp:nvSpPr>
        <dsp:cNvPr id="0" name=""/>
        <dsp:cNvSpPr/>
      </dsp:nvSpPr>
      <dsp:spPr>
        <a:xfrm>
          <a:off x="2721451" y="2159793"/>
          <a:ext cx="2332672" cy="1439862"/>
        </a:xfrm>
        <a:prstGeom prst="roundRect">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s-ES" sz="2700" kern="1200" dirty="0" smtClean="0"/>
            <a:t>Participantes de un debate</a:t>
          </a:r>
          <a:endParaRPr lang="es-MX" sz="2700" kern="1200" dirty="0"/>
        </a:p>
      </dsp:txBody>
      <dsp:txXfrm>
        <a:off x="2791739" y="2230081"/>
        <a:ext cx="2192096" cy="1299286"/>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8DCF146-5A62-4E4E-857E-18636FD85874}" type="datetimeFigureOut">
              <a:rPr lang="es-MX" smtClean="0"/>
              <a:t>07/06/2019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8DCF146-5A62-4E4E-857E-18636FD85874}" type="datetimeFigureOut">
              <a:rPr lang="es-MX" smtClean="0"/>
              <a:t>07/06/2019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mtClean="0"/>
              <a:t>Haga clic para modificar el estilo de título del patrón</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smtClean="0"/>
              <a:t>Haga clic para modificar el estilo de texto del patrón</a:t>
            </a:r>
          </a:p>
        </p:txBody>
      </p:sp>
      <p:sp>
        <p:nvSpPr>
          <p:cNvPr id="4" name="Date Placeholder 3"/>
          <p:cNvSpPr>
            <a:spLocks noGrp="1"/>
          </p:cNvSpPr>
          <p:nvPr>
            <p:ph type="dt" sz="half" idx="10"/>
          </p:nvPr>
        </p:nvSpPr>
        <p:spPr/>
        <p:txBody>
          <a:bodyPr/>
          <a:lstStyle/>
          <a:p>
            <a:fld id="{68DCF146-5A62-4E4E-857E-18636FD85874}" type="datetimeFigureOut">
              <a:rPr lang="es-MX" smtClean="0"/>
              <a:t>07/06/2019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8DCF146-5A62-4E4E-857E-18636FD85874}" type="datetimeFigureOut">
              <a:rPr lang="es-MX" smtClean="0"/>
              <a:t>07/06/2019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4BF6B6C-AAB7-4794-8E15-04B831C951D0}" type="slidenum">
              <a:rPr lang="es-MX" smtClean="0"/>
              <a:t>‹Nº›</a:t>
            </a:fld>
            <a:endParaRPr lang="es-MX"/>
          </a:p>
        </p:txBody>
      </p:sp>
      <p:sp>
        <p:nvSpPr>
          <p:cNvPr id="8" name="Title 7"/>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smtClean="0"/>
              <a:t>Haga clic para modificar el estilo de texto del patrón</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smtClean="0"/>
              <a:t>Haga clic para modificar el estilo de texto del patrón</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68DCF146-5A62-4E4E-857E-18636FD85874}" type="datetimeFigureOut">
              <a:rPr lang="es-MX" smtClean="0"/>
              <a:t>07/06/2019</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68DCF146-5A62-4E4E-857E-18636FD85874}" type="datetimeFigureOut">
              <a:rPr lang="es-MX" smtClean="0"/>
              <a:t>07/06/2019</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DCF146-5A62-4E4E-857E-18636FD85874}" type="datetimeFigureOut">
              <a:rPr lang="es-MX" smtClean="0"/>
              <a:t>07/06/2019</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mtClean="0"/>
              <a:t>Haga clic para modificar el estilo de título del patrón</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s-ES" smtClean="0"/>
              <a:t>Haga clic para modificar el estilo de texto del patrón</a:t>
            </a:r>
          </a:p>
        </p:txBody>
      </p:sp>
      <p:sp>
        <p:nvSpPr>
          <p:cNvPr id="5" name="Date Placeholder 4"/>
          <p:cNvSpPr>
            <a:spLocks noGrp="1"/>
          </p:cNvSpPr>
          <p:nvPr>
            <p:ph type="dt" sz="half" idx="10"/>
          </p:nvPr>
        </p:nvSpPr>
        <p:spPr/>
        <p:txBody>
          <a:bodyPr/>
          <a:lstStyle/>
          <a:p>
            <a:fld id="{68DCF146-5A62-4E4E-857E-18636FD85874}" type="datetimeFigureOut">
              <a:rPr lang="es-MX" smtClean="0"/>
              <a:t>07/06/2019</a:t>
            </a:fld>
            <a:endParaRPr lang="es-MX"/>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s-MX"/>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04BF6B6C-AAB7-4794-8E15-04B831C951D0}" type="slidenum">
              <a:rPr lang="es-MX" smtClean="0"/>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s-ES" smtClean="0"/>
              <a:t>Haga clic en el icono para agregar una imagen</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8DCF146-5A62-4E4E-857E-18636FD85874}" type="datetimeFigureOut">
              <a:rPr lang="es-MX" smtClean="0"/>
              <a:t>07/06/2019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8DCF146-5A62-4E4E-857E-18636FD85874}" type="datetimeFigureOut">
              <a:rPr lang="es-MX" smtClean="0"/>
              <a:t>07/06/2019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8DCF146-5A62-4E4E-857E-18636FD85874}" type="datetimeFigureOut">
              <a:rPr lang="es-MX" smtClean="0"/>
              <a:t>07/06/2019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68DCF146-5A62-4E4E-857E-18636FD85874}" type="datetimeFigureOut">
              <a:rPr lang="es-MX" smtClean="0"/>
              <a:t>07/06/2019</a:t>
            </a:fld>
            <a:endParaRPr lang="es-MX"/>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s-MX"/>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04BF6B6C-AAB7-4794-8E15-04B831C951D0}" type="slidenum">
              <a:rPr lang="es-MX" smtClean="0"/>
              <a:t>‹Nº›</a:t>
            </a:fld>
            <a:endParaRPr lang="es-MX"/>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diagramLayout" Target="../diagrams/layout1.xml"/><Relationship Id="rId7" Type="http://schemas.openxmlformats.org/officeDocument/2006/relationships/slide" Target="slide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HiqYZKXlnos" TargetMode="External"/><Relationship Id="rId2" Type="http://schemas.openxmlformats.org/officeDocument/2006/relationships/hyperlink" Target="https://www.significados.com/debate/" TargetMode="External"/><Relationship Id="rId1" Type="http://schemas.openxmlformats.org/officeDocument/2006/relationships/slideLayout" Target="../slideLayouts/slideLayout7.xml"/><Relationship Id="rId5" Type="http://schemas.openxmlformats.org/officeDocument/2006/relationships/hyperlink" Target="https://definicion.de/debate/" TargetMode="External"/><Relationship Id="rId4" Type="http://schemas.openxmlformats.org/officeDocument/2006/relationships/slide" Target="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sz="4000" dirty="0" smtClean="0"/>
              <a:t>Debate</a:t>
            </a:r>
            <a:endParaRPr lang="es-MX" sz="4000" dirty="0"/>
          </a:p>
        </p:txBody>
      </p:sp>
      <p:sp>
        <p:nvSpPr>
          <p:cNvPr id="3" name="2 Subtítulo"/>
          <p:cNvSpPr>
            <a:spLocks noGrp="1"/>
          </p:cNvSpPr>
          <p:nvPr>
            <p:ph type="subTitle" idx="1"/>
          </p:nvPr>
        </p:nvSpPr>
        <p:spPr/>
        <p:txBody>
          <a:bodyPr>
            <a:noAutofit/>
          </a:bodyPr>
          <a:lstStyle/>
          <a:p>
            <a:r>
              <a:rPr lang="es-ES" sz="2800" b="1" dirty="0" smtClean="0">
                <a:solidFill>
                  <a:schemeClr val="tx1"/>
                </a:solidFill>
              </a:rPr>
              <a:t>Alumnos</a:t>
            </a:r>
          </a:p>
          <a:p>
            <a:r>
              <a:rPr lang="es-ES" sz="2800" b="1" dirty="0" smtClean="0">
                <a:solidFill>
                  <a:schemeClr val="tx1"/>
                </a:solidFill>
              </a:rPr>
              <a:t>David </a:t>
            </a:r>
            <a:r>
              <a:rPr lang="es-ES" sz="2800" b="1" dirty="0" err="1" smtClean="0">
                <a:solidFill>
                  <a:schemeClr val="tx1"/>
                </a:solidFill>
              </a:rPr>
              <a:t>Chaltell</a:t>
            </a:r>
            <a:endParaRPr lang="es-ES" sz="2800" b="1" dirty="0" smtClean="0">
              <a:solidFill>
                <a:schemeClr val="tx1"/>
              </a:solidFill>
            </a:endParaRPr>
          </a:p>
          <a:p>
            <a:r>
              <a:rPr lang="es-ES" sz="2800" b="1" dirty="0" smtClean="0">
                <a:solidFill>
                  <a:schemeClr val="tx1"/>
                </a:solidFill>
              </a:rPr>
              <a:t>Mauricio Castro</a:t>
            </a:r>
          </a:p>
          <a:p>
            <a:r>
              <a:rPr lang="es-ES" sz="2800" b="1" dirty="0" smtClean="0">
                <a:solidFill>
                  <a:schemeClr val="tx1"/>
                </a:solidFill>
              </a:rPr>
              <a:t>Octavio </a:t>
            </a:r>
            <a:r>
              <a:rPr lang="es-ES" sz="2800" b="1" dirty="0" err="1" smtClean="0">
                <a:solidFill>
                  <a:schemeClr val="tx1"/>
                </a:solidFill>
              </a:rPr>
              <a:t>Losoya</a:t>
            </a:r>
            <a:endParaRPr lang="es-MX" sz="2800" b="1" dirty="0">
              <a:solidFill>
                <a:schemeClr val="tx1"/>
              </a:solidFill>
            </a:endParaRPr>
          </a:p>
        </p:txBody>
      </p:sp>
      <p:sp>
        <p:nvSpPr>
          <p:cNvPr id="4" name="3 Flecha derecha">
            <a:hlinkClick r:id="rId2" action="ppaction://hlinksldjump"/>
          </p:cNvPr>
          <p:cNvSpPr/>
          <p:nvPr/>
        </p:nvSpPr>
        <p:spPr>
          <a:xfrm>
            <a:off x="6300192" y="4941168"/>
            <a:ext cx="1512168" cy="64807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Iniciar</a:t>
            </a:r>
            <a:endParaRPr lang="es-MX" dirty="0"/>
          </a:p>
        </p:txBody>
      </p:sp>
    </p:spTree>
    <p:extLst>
      <p:ext uri="{BB962C8B-B14F-4D97-AF65-F5344CB8AC3E}">
        <p14:creationId xmlns:p14="http://schemas.microsoft.com/office/powerpoint/2010/main" val="151659820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r>
              <a:rPr lang="es-ES" dirty="0" smtClean="0">
                <a:latin typeface="Andalus" pitchFamily="18" charset="-78"/>
                <a:cs typeface="Andalus" pitchFamily="18" charset="-78"/>
              </a:rPr>
              <a:t>¿Qué es un debate?</a:t>
            </a:r>
            <a:endParaRPr lang="es-MX" dirty="0">
              <a:latin typeface="Andalus" pitchFamily="18" charset="-78"/>
              <a:cs typeface="Andalus" pitchFamily="18" charset="-78"/>
            </a:endParaRPr>
          </a:p>
        </p:txBody>
      </p:sp>
      <p:sp>
        <p:nvSpPr>
          <p:cNvPr id="3" name="2 Marcador de contenido"/>
          <p:cNvSpPr>
            <a:spLocks noGrp="1"/>
          </p:cNvSpPr>
          <p:nvPr>
            <p:ph idx="1"/>
          </p:nvPr>
        </p:nvSpPr>
        <p:spPr>
          <a:xfrm>
            <a:off x="755576" y="1124744"/>
            <a:ext cx="7520940" cy="3579849"/>
          </a:xfrm>
        </p:spPr>
        <p:txBody>
          <a:bodyPr>
            <a:noAutofit/>
          </a:bodyPr>
          <a:lstStyle/>
          <a:p>
            <a:pPr algn="just"/>
            <a:r>
              <a:rPr lang="es-MX" sz="2800" dirty="0"/>
              <a:t>Los debates nos ayudan a mejorar y comunicamos con la gente. Desarrollamos nuestra tolerancia, porque comprendemos lo que otros piensan. El debate es un espacio de comunicación que permite la discusión acerca de un tema polémico entre dos o más grupos de personas.</a:t>
            </a:r>
          </a:p>
        </p:txBody>
      </p:sp>
      <p:sp>
        <p:nvSpPr>
          <p:cNvPr id="4" name="3 Flecha derecha"/>
          <p:cNvSpPr/>
          <p:nvPr/>
        </p:nvSpPr>
        <p:spPr>
          <a:xfrm>
            <a:off x="7308304" y="5589240"/>
            <a:ext cx="1440160" cy="576064"/>
          </a:xfrm>
          <a:prstGeom prst="rightArrow">
            <a:avLst/>
          </a:prstGeom>
          <a:solidFill>
            <a:srgbClr val="D6009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bg1"/>
                </a:solidFill>
                <a:hlinkClick r:id="rId2" action="ppaction://hlinksldjump"/>
              </a:rPr>
              <a:t>siguiente</a:t>
            </a:r>
            <a:endParaRPr lang="es-MX" dirty="0">
              <a:solidFill>
                <a:schemeClr val="bg1"/>
              </a:solidFill>
            </a:endParaRPr>
          </a:p>
        </p:txBody>
      </p:sp>
      <p:sp>
        <p:nvSpPr>
          <p:cNvPr id="5" name="4 Flecha izquierda"/>
          <p:cNvSpPr/>
          <p:nvPr/>
        </p:nvSpPr>
        <p:spPr>
          <a:xfrm>
            <a:off x="5580112" y="5589240"/>
            <a:ext cx="1584176" cy="576064"/>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hlinkClick r:id="rId3" action="ppaction://hlinksldjump"/>
              </a:rPr>
              <a:t>Anterior</a:t>
            </a:r>
            <a:endParaRPr lang="es-MX" dirty="0">
              <a:solidFill>
                <a:schemeClr val="tx1"/>
              </a:solidFill>
            </a:endParaRPr>
          </a:p>
        </p:txBody>
      </p:sp>
    </p:spTree>
    <p:extLst>
      <p:ext uri="{BB962C8B-B14F-4D97-AF65-F5344CB8AC3E}">
        <p14:creationId xmlns:p14="http://schemas.microsoft.com/office/powerpoint/2010/main" val="140359083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flipH="1">
            <a:off x="1475656" y="2132856"/>
            <a:ext cx="1800200"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p:txBody>
          <a:bodyPr/>
          <a:lstStyle/>
          <a:p>
            <a:r>
              <a:rPr lang="es-ES" dirty="0" smtClean="0"/>
              <a:t>¿Qué es un debate?</a:t>
            </a:r>
            <a:endParaRPr lang="es-MX" dirty="0"/>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2925621983"/>
              </p:ext>
            </p:extLst>
          </p:nvPr>
        </p:nvGraphicFramePr>
        <p:xfrm>
          <a:off x="684213" y="549275"/>
          <a:ext cx="7775575" cy="5759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7 Flecha izquierda"/>
          <p:cNvSpPr/>
          <p:nvPr/>
        </p:nvSpPr>
        <p:spPr>
          <a:xfrm>
            <a:off x="5648027" y="6309320"/>
            <a:ext cx="1368152" cy="548680"/>
          </a:xfrm>
          <a:prstGeom prst="lef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hlinkClick r:id="rId7" action="ppaction://hlinksldjump"/>
              </a:rPr>
              <a:t>Anterior</a:t>
            </a:r>
            <a:endParaRPr lang="es-MX" dirty="0"/>
          </a:p>
        </p:txBody>
      </p:sp>
      <p:sp>
        <p:nvSpPr>
          <p:cNvPr id="9" name="8 Flecha derecha"/>
          <p:cNvSpPr/>
          <p:nvPr/>
        </p:nvSpPr>
        <p:spPr>
          <a:xfrm>
            <a:off x="7309724" y="6345324"/>
            <a:ext cx="1294723" cy="476672"/>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hlinkClick r:id="rId8" action="ppaction://hlinksldjump"/>
              </a:rPr>
              <a:t>siguiente</a:t>
            </a:r>
            <a:endParaRPr lang="es-MX" dirty="0"/>
          </a:p>
        </p:txBody>
      </p:sp>
    </p:spTree>
    <p:extLst>
      <p:ext uri="{BB962C8B-B14F-4D97-AF65-F5344CB8AC3E}">
        <p14:creationId xmlns:p14="http://schemas.microsoft.com/office/powerpoint/2010/main" val="19943939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750"/>
                                  </p:stCondLst>
                                  <p:childTnLst>
                                    <p:set>
                                      <p:cBhvr>
                                        <p:cTn id="6" dur="1" fill="hold">
                                          <p:stCondLst>
                                            <p:cond delay="0"/>
                                          </p:stCondLst>
                                        </p:cTn>
                                        <p:tgtEl>
                                          <p:spTgt spid="5">
                                            <p:graphicEl>
                                              <a:dgm id="{0A3FBA4D-826F-4AB7-911B-DC3958801D79}"/>
                                            </p:graphicEl>
                                          </p:spTgt>
                                        </p:tgtEl>
                                        <p:attrNameLst>
                                          <p:attrName>style.visibility</p:attrName>
                                        </p:attrNameLst>
                                      </p:cBhvr>
                                      <p:to>
                                        <p:strVal val="visible"/>
                                      </p:to>
                                    </p:set>
                                    <p:animEffect transition="in" filter="barn(inVertical)">
                                      <p:cBhvr>
                                        <p:cTn id="7" dur="1000"/>
                                        <p:tgtEl>
                                          <p:spTgt spid="5">
                                            <p:graphicEl>
                                              <a:dgm id="{0A3FBA4D-826F-4AB7-911B-DC3958801D79}"/>
                                            </p:graphic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graphicEl>
                                              <a:dgm id="{A2DB2227-27F2-41BD-9B4D-918E8D279482}"/>
                                            </p:graphicEl>
                                          </p:spTgt>
                                        </p:tgtEl>
                                        <p:attrNameLst>
                                          <p:attrName>style.visibility</p:attrName>
                                        </p:attrNameLst>
                                      </p:cBhvr>
                                      <p:to>
                                        <p:strVal val="visible"/>
                                      </p:to>
                                    </p:set>
                                    <p:animEffect transition="in" filter="barn(inVertical)">
                                      <p:cBhvr>
                                        <p:cTn id="10" dur="500"/>
                                        <p:tgtEl>
                                          <p:spTgt spid="5">
                                            <p:graphicEl>
                                              <a:dgm id="{A2DB2227-27F2-41BD-9B4D-918E8D279482}"/>
                                            </p:graphic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
                                            <p:graphicEl>
                                              <a:dgm id="{9350FD79-D72D-446D-B0AF-4C5C6CF02102}"/>
                                            </p:graphicEl>
                                          </p:spTgt>
                                        </p:tgtEl>
                                        <p:attrNameLst>
                                          <p:attrName>style.visibility</p:attrName>
                                        </p:attrNameLst>
                                      </p:cBhvr>
                                      <p:to>
                                        <p:strVal val="visible"/>
                                      </p:to>
                                    </p:set>
                                    <p:animEffect transition="in" filter="barn(inVertical)">
                                      <p:cBhvr>
                                        <p:cTn id="13" dur="500"/>
                                        <p:tgtEl>
                                          <p:spTgt spid="5">
                                            <p:graphicEl>
                                              <a:dgm id="{9350FD79-D72D-446D-B0AF-4C5C6CF02102}"/>
                                            </p:graphic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5">
                                            <p:graphicEl>
                                              <a:dgm id="{625762A8-695E-4089-B673-0A7B9154CC46}"/>
                                            </p:graphicEl>
                                          </p:spTgt>
                                        </p:tgtEl>
                                        <p:attrNameLst>
                                          <p:attrName>style.visibility</p:attrName>
                                        </p:attrNameLst>
                                      </p:cBhvr>
                                      <p:to>
                                        <p:strVal val="visible"/>
                                      </p:to>
                                    </p:set>
                                    <p:animEffect transition="in" filter="barn(inVertical)">
                                      <p:cBhvr>
                                        <p:cTn id="16" dur="500"/>
                                        <p:tgtEl>
                                          <p:spTgt spid="5">
                                            <p:graphicEl>
                                              <a:dgm id="{625762A8-695E-4089-B673-0A7B9154CC46}"/>
                                            </p:graphicEl>
                                          </p:spTgt>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5">
                                            <p:graphicEl>
                                              <a:dgm id="{7F11D651-AEAA-4EFD-8083-ABA08BE9C458}"/>
                                            </p:graphicEl>
                                          </p:spTgt>
                                        </p:tgtEl>
                                        <p:attrNameLst>
                                          <p:attrName>style.visibility</p:attrName>
                                        </p:attrNameLst>
                                      </p:cBhvr>
                                      <p:to>
                                        <p:strVal val="visible"/>
                                      </p:to>
                                    </p:set>
                                    <p:animEffect transition="in" filter="barn(inVertical)">
                                      <p:cBhvr>
                                        <p:cTn id="19" dur="500"/>
                                        <p:tgtEl>
                                          <p:spTgt spid="5">
                                            <p:graphicEl>
                                              <a:dgm id="{7F11D651-AEAA-4EFD-8083-ABA08BE9C458}"/>
                                            </p:graphicEl>
                                          </p:spTgt>
                                        </p:tgtEl>
                                      </p:cBhvr>
                                    </p:animEffect>
                                  </p:childTnLst>
                                </p:cTn>
                              </p:par>
                              <p:par>
                                <p:cTn id="20" presetID="8" presetClass="emph" presetSubtype="0" fill="hold" grpId="1" nodeType="withEffect">
                                  <p:stCondLst>
                                    <p:cond delay="0"/>
                                  </p:stCondLst>
                                  <p:childTnLst>
                                    <p:animRot by="21600000">
                                      <p:cBhvr>
                                        <p:cTn id="21" dur="2000" fill="hold"/>
                                        <p:tgtEl>
                                          <p:spTgt spid="5">
                                            <p:graphicEl>
                                              <a:dgm id="{0A3FBA4D-826F-4AB7-911B-DC3958801D79}"/>
                                            </p:graphicEl>
                                          </p:spTgt>
                                        </p:tgtEl>
                                        <p:attrNameLst>
                                          <p:attrName>r</p:attrName>
                                        </p:attrNameLst>
                                      </p:cBhvr>
                                    </p:animRot>
                                  </p:childTnLst>
                                </p:cTn>
                              </p:par>
                              <p:par>
                                <p:cTn id="22" presetID="8" presetClass="emph" presetSubtype="0" fill="hold" grpId="1" nodeType="withEffect">
                                  <p:stCondLst>
                                    <p:cond delay="0"/>
                                  </p:stCondLst>
                                  <p:childTnLst>
                                    <p:animRot by="21600000">
                                      <p:cBhvr>
                                        <p:cTn id="23" dur="2000" fill="hold"/>
                                        <p:tgtEl>
                                          <p:spTgt spid="5">
                                            <p:graphicEl>
                                              <a:dgm id="{A2DB2227-27F2-41BD-9B4D-918E8D279482}"/>
                                            </p:graphicEl>
                                          </p:spTgt>
                                        </p:tgtEl>
                                        <p:attrNameLst>
                                          <p:attrName>r</p:attrName>
                                        </p:attrNameLst>
                                      </p:cBhvr>
                                    </p:animRot>
                                  </p:childTnLst>
                                </p:cTn>
                              </p:par>
                              <p:par>
                                <p:cTn id="24" presetID="8" presetClass="emph" presetSubtype="0" fill="hold" grpId="1" nodeType="withEffect">
                                  <p:stCondLst>
                                    <p:cond delay="0"/>
                                  </p:stCondLst>
                                  <p:childTnLst>
                                    <p:animRot by="21600000">
                                      <p:cBhvr>
                                        <p:cTn id="25" dur="2000" fill="hold"/>
                                        <p:tgtEl>
                                          <p:spTgt spid="5">
                                            <p:graphicEl>
                                              <a:dgm id="{9350FD79-D72D-446D-B0AF-4C5C6CF02102}"/>
                                            </p:graphicEl>
                                          </p:spTgt>
                                        </p:tgtEl>
                                        <p:attrNameLst>
                                          <p:attrName>r</p:attrName>
                                        </p:attrNameLst>
                                      </p:cBhvr>
                                    </p:animRot>
                                  </p:childTnLst>
                                </p:cTn>
                              </p:par>
                              <p:par>
                                <p:cTn id="26" presetID="8" presetClass="emph" presetSubtype="0" fill="hold" grpId="1" nodeType="withEffect">
                                  <p:stCondLst>
                                    <p:cond delay="0"/>
                                  </p:stCondLst>
                                  <p:childTnLst>
                                    <p:animRot by="21600000">
                                      <p:cBhvr>
                                        <p:cTn id="27" dur="2000" fill="hold"/>
                                        <p:tgtEl>
                                          <p:spTgt spid="5">
                                            <p:graphicEl>
                                              <a:dgm id="{625762A8-695E-4089-B673-0A7B9154CC46}"/>
                                            </p:graphicEl>
                                          </p:spTgt>
                                        </p:tgtEl>
                                        <p:attrNameLst>
                                          <p:attrName>r</p:attrName>
                                        </p:attrNameLst>
                                      </p:cBhvr>
                                    </p:animRot>
                                  </p:childTnLst>
                                </p:cTn>
                              </p:par>
                              <p:par>
                                <p:cTn id="28" presetID="8" presetClass="emph" presetSubtype="0" fill="hold" grpId="1" nodeType="withEffect">
                                  <p:stCondLst>
                                    <p:cond delay="0"/>
                                  </p:stCondLst>
                                  <p:childTnLst>
                                    <p:animRot by="21600000">
                                      <p:cBhvr>
                                        <p:cTn id="29" dur="2000" fill="hold"/>
                                        <p:tgtEl>
                                          <p:spTgt spid="5">
                                            <p:graphicEl>
                                              <a:dgm id="{7F11D651-AEAA-4EFD-8083-ABA08BE9C458}"/>
                                            </p:graphicEl>
                                          </p:spTgt>
                                        </p:tgtEl>
                                        <p:attrNameLst>
                                          <p:attrName>r</p:attrName>
                                        </p:attrNameLst>
                                      </p:cBhvr>
                                    </p:animRot>
                                  </p:childTnLst>
                                </p:cTn>
                              </p:par>
                              <p:par>
                                <p:cTn id="30" presetID="45" presetClass="entr" presetSubtype="0" fill="hold" grpId="2" nodeType="withEffect">
                                  <p:stCondLst>
                                    <p:cond delay="0"/>
                                  </p:stCondLst>
                                  <p:childTnLst>
                                    <p:set>
                                      <p:cBhvr>
                                        <p:cTn id="31" dur="1" fill="hold">
                                          <p:stCondLst>
                                            <p:cond delay="0"/>
                                          </p:stCondLst>
                                        </p:cTn>
                                        <p:tgtEl>
                                          <p:spTgt spid="5">
                                            <p:graphicEl>
                                              <a:dgm id="{0A3FBA4D-826F-4AB7-911B-DC3958801D79}"/>
                                            </p:graphicEl>
                                          </p:spTgt>
                                        </p:tgtEl>
                                        <p:attrNameLst>
                                          <p:attrName>style.visibility</p:attrName>
                                        </p:attrNameLst>
                                      </p:cBhvr>
                                      <p:to>
                                        <p:strVal val="visible"/>
                                      </p:to>
                                    </p:set>
                                    <p:animEffect transition="in" filter="fade">
                                      <p:cBhvr>
                                        <p:cTn id="32" dur="2000"/>
                                        <p:tgtEl>
                                          <p:spTgt spid="5">
                                            <p:graphicEl>
                                              <a:dgm id="{0A3FBA4D-826F-4AB7-911B-DC3958801D79}"/>
                                            </p:graphicEl>
                                          </p:spTgt>
                                        </p:tgtEl>
                                      </p:cBhvr>
                                    </p:animEffect>
                                    <p:anim calcmode="lin" valueType="num">
                                      <p:cBhvr>
                                        <p:cTn id="33" dur="2000" fill="hold"/>
                                        <p:tgtEl>
                                          <p:spTgt spid="5">
                                            <p:graphicEl>
                                              <a:dgm id="{0A3FBA4D-826F-4AB7-911B-DC3958801D79}"/>
                                            </p:graphicEl>
                                          </p:spTgt>
                                        </p:tgtEl>
                                        <p:attrNameLst>
                                          <p:attrName>ppt_w</p:attrName>
                                        </p:attrNameLst>
                                      </p:cBhvr>
                                      <p:tavLst>
                                        <p:tav tm="0" fmla="#ppt_w*sin(2.5*pi*$)">
                                          <p:val>
                                            <p:fltVal val="0"/>
                                          </p:val>
                                        </p:tav>
                                        <p:tav tm="100000">
                                          <p:val>
                                            <p:fltVal val="1"/>
                                          </p:val>
                                        </p:tav>
                                      </p:tavLst>
                                    </p:anim>
                                    <p:anim calcmode="lin" valueType="num">
                                      <p:cBhvr>
                                        <p:cTn id="34" dur="2000" fill="hold"/>
                                        <p:tgtEl>
                                          <p:spTgt spid="5">
                                            <p:graphicEl>
                                              <a:dgm id="{0A3FBA4D-826F-4AB7-911B-DC3958801D79}"/>
                                            </p:graphicEl>
                                          </p:spTgt>
                                        </p:tgtEl>
                                        <p:attrNameLst>
                                          <p:attrName>ppt_h</p:attrName>
                                        </p:attrNameLst>
                                      </p:cBhvr>
                                      <p:tavLst>
                                        <p:tav tm="0">
                                          <p:val>
                                            <p:strVal val="#ppt_h"/>
                                          </p:val>
                                        </p:tav>
                                        <p:tav tm="100000">
                                          <p:val>
                                            <p:strVal val="#ppt_h"/>
                                          </p:val>
                                        </p:tav>
                                      </p:tavLst>
                                    </p:anim>
                                  </p:childTnLst>
                                </p:cTn>
                              </p:par>
                              <p:par>
                                <p:cTn id="35" presetID="45" presetClass="entr" presetSubtype="0" fill="hold" grpId="2" nodeType="withEffect">
                                  <p:stCondLst>
                                    <p:cond delay="0"/>
                                  </p:stCondLst>
                                  <p:childTnLst>
                                    <p:set>
                                      <p:cBhvr>
                                        <p:cTn id="36" dur="1" fill="hold">
                                          <p:stCondLst>
                                            <p:cond delay="0"/>
                                          </p:stCondLst>
                                        </p:cTn>
                                        <p:tgtEl>
                                          <p:spTgt spid="5">
                                            <p:graphicEl>
                                              <a:dgm id="{A2DB2227-27F2-41BD-9B4D-918E8D279482}"/>
                                            </p:graphicEl>
                                          </p:spTgt>
                                        </p:tgtEl>
                                        <p:attrNameLst>
                                          <p:attrName>style.visibility</p:attrName>
                                        </p:attrNameLst>
                                      </p:cBhvr>
                                      <p:to>
                                        <p:strVal val="visible"/>
                                      </p:to>
                                    </p:set>
                                    <p:animEffect transition="in" filter="fade">
                                      <p:cBhvr>
                                        <p:cTn id="37" dur="2000"/>
                                        <p:tgtEl>
                                          <p:spTgt spid="5">
                                            <p:graphicEl>
                                              <a:dgm id="{A2DB2227-27F2-41BD-9B4D-918E8D279482}"/>
                                            </p:graphicEl>
                                          </p:spTgt>
                                        </p:tgtEl>
                                      </p:cBhvr>
                                    </p:animEffect>
                                    <p:anim calcmode="lin" valueType="num">
                                      <p:cBhvr>
                                        <p:cTn id="38" dur="2000" fill="hold"/>
                                        <p:tgtEl>
                                          <p:spTgt spid="5">
                                            <p:graphicEl>
                                              <a:dgm id="{A2DB2227-27F2-41BD-9B4D-918E8D279482}"/>
                                            </p:graphicEl>
                                          </p:spTgt>
                                        </p:tgtEl>
                                        <p:attrNameLst>
                                          <p:attrName>ppt_w</p:attrName>
                                        </p:attrNameLst>
                                      </p:cBhvr>
                                      <p:tavLst>
                                        <p:tav tm="0" fmla="#ppt_w*sin(2.5*pi*$)">
                                          <p:val>
                                            <p:fltVal val="0"/>
                                          </p:val>
                                        </p:tav>
                                        <p:tav tm="100000">
                                          <p:val>
                                            <p:fltVal val="1"/>
                                          </p:val>
                                        </p:tav>
                                      </p:tavLst>
                                    </p:anim>
                                    <p:anim calcmode="lin" valueType="num">
                                      <p:cBhvr>
                                        <p:cTn id="39" dur="2000" fill="hold"/>
                                        <p:tgtEl>
                                          <p:spTgt spid="5">
                                            <p:graphicEl>
                                              <a:dgm id="{A2DB2227-27F2-41BD-9B4D-918E8D279482}"/>
                                            </p:graphicEl>
                                          </p:spTgt>
                                        </p:tgtEl>
                                        <p:attrNameLst>
                                          <p:attrName>ppt_h</p:attrName>
                                        </p:attrNameLst>
                                      </p:cBhvr>
                                      <p:tavLst>
                                        <p:tav tm="0">
                                          <p:val>
                                            <p:strVal val="#ppt_h"/>
                                          </p:val>
                                        </p:tav>
                                        <p:tav tm="100000">
                                          <p:val>
                                            <p:strVal val="#ppt_h"/>
                                          </p:val>
                                        </p:tav>
                                      </p:tavLst>
                                    </p:anim>
                                  </p:childTnLst>
                                </p:cTn>
                              </p:par>
                              <p:par>
                                <p:cTn id="40" presetID="45" presetClass="entr" presetSubtype="0" fill="hold" grpId="2" nodeType="withEffect">
                                  <p:stCondLst>
                                    <p:cond delay="0"/>
                                  </p:stCondLst>
                                  <p:childTnLst>
                                    <p:set>
                                      <p:cBhvr>
                                        <p:cTn id="41" dur="1" fill="hold">
                                          <p:stCondLst>
                                            <p:cond delay="0"/>
                                          </p:stCondLst>
                                        </p:cTn>
                                        <p:tgtEl>
                                          <p:spTgt spid="5">
                                            <p:graphicEl>
                                              <a:dgm id="{9350FD79-D72D-446D-B0AF-4C5C6CF02102}"/>
                                            </p:graphicEl>
                                          </p:spTgt>
                                        </p:tgtEl>
                                        <p:attrNameLst>
                                          <p:attrName>style.visibility</p:attrName>
                                        </p:attrNameLst>
                                      </p:cBhvr>
                                      <p:to>
                                        <p:strVal val="visible"/>
                                      </p:to>
                                    </p:set>
                                    <p:animEffect transition="in" filter="fade">
                                      <p:cBhvr>
                                        <p:cTn id="42" dur="2000"/>
                                        <p:tgtEl>
                                          <p:spTgt spid="5">
                                            <p:graphicEl>
                                              <a:dgm id="{9350FD79-D72D-446D-B0AF-4C5C6CF02102}"/>
                                            </p:graphicEl>
                                          </p:spTgt>
                                        </p:tgtEl>
                                      </p:cBhvr>
                                    </p:animEffect>
                                    <p:anim calcmode="lin" valueType="num">
                                      <p:cBhvr>
                                        <p:cTn id="43" dur="2000" fill="hold"/>
                                        <p:tgtEl>
                                          <p:spTgt spid="5">
                                            <p:graphicEl>
                                              <a:dgm id="{9350FD79-D72D-446D-B0AF-4C5C6CF02102}"/>
                                            </p:graphicEl>
                                          </p:spTgt>
                                        </p:tgtEl>
                                        <p:attrNameLst>
                                          <p:attrName>ppt_w</p:attrName>
                                        </p:attrNameLst>
                                      </p:cBhvr>
                                      <p:tavLst>
                                        <p:tav tm="0" fmla="#ppt_w*sin(2.5*pi*$)">
                                          <p:val>
                                            <p:fltVal val="0"/>
                                          </p:val>
                                        </p:tav>
                                        <p:tav tm="100000">
                                          <p:val>
                                            <p:fltVal val="1"/>
                                          </p:val>
                                        </p:tav>
                                      </p:tavLst>
                                    </p:anim>
                                    <p:anim calcmode="lin" valueType="num">
                                      <p:cBhvr>
                                        <p:cTn id="44" dur="2000" fill="hold"/>
                                        <p:tgtEl>
                                          <p:spTgt spid="5">
                                            <p:graphicEl>
                                              <a:dgm id="{9350FD79-D72D-446D-B0AF-4C5C6CF02102}"/>
                                            </p:graphicEl>
                                          </p:spTgt>
                                        </p:tgtEl>
                                        <p:attrNameLst>
                                          <p:attrName>ppt_h</p:attrName>
                                        </p:attrNameLst>
                                      </p:cBhvr>
                                      <p:tavLst>
                                        <p:tav tm="0">
                                          <p:val>
                                            <p:strVal val="#ppt_h"/>
                                          </p:val>
                                        </p:tav>
                                        <p:tav tm="100000">
                                          <p:val>
                                            <p:strVal val="#ppt_h"/>
                                          </p:val>
                                        </p:tav>
                                      </p:tavLst>
                                    </p:anim>
                                  </p:childTnLst>
                                </p:cTn>
                              </p:par>
                              <p:par>
                                <p:cTn id="45" presetID="45" presetClass="entr" presetSubtype="0" fill="hold" grpId="2" nodeType="withEffect">
                                  <p:stCondLst>
                                    <p:cond delay="0"/>
                                  </p:stCondLst>
                                  <p:childTnLst>
                                    <p:set>
                                      <p:cBhvr>
                                        <p:cTn id="46" dur="1" fill="hold">
                                          <p:stCondLst>
                                            <p:cond delay="0"/>
                                          </p:stCondLst>
                                        </p:cTn>
                                        <p:tgtEl>
                                          <p:spTgt spid="5">
                                            <p:graphicEl>
                                              <a:dgm id="{625762A8-695E-4089-B673-0A7B9154CC46}"/>
                                            </p:graphicEl>
                                          </p:spTgt>
                                        </p:tgtEl>
                                        <p:attrNameLst>
                                          <p:attrName>style.visibility</p:attrName>
                                        </p:attrNameLst>
                                      </p:cBhvr>
                                      <p:to>
                                        <p:strVal val="visible"/>
                                      </p:to>
                                    </p:set>
                                    <p:animEffect transition="in" filter="fade">
                                      <p:cBhvr>
                                        <p:cTn id="47" dur="2000"/>
                                        <p:tgtEl>
                                          <p:spTgt spid="5">
                                            <p:graphicEl>
                                              <a:dgm id="{625762A8-695E-4089-B673-0A7B9154CC46}"/>
                                            </p:graphicEl>
                                          </p:spTgt>
                                        </p:tgtEl>
                                      </p:cBhvr>
                                    </p:animEffect>
                                    <p:anim calcmode="lin" valueType="num">
                                      <p:cBhvr>
                                        <p:cTn id="48" dur="2000" fill="hold"/>
                                        <p:tgtEl>
                                          <p:spTgt spid="5">
                                            <p:graphicEl>
                                              <a:dgm id="{625762A8-695E-4089-B673-0A7B9154CC46}"/>
                                            </p:graphicEl>
                                          </p:spTgt>
                                        </p:tgtEl>
                                        <p:attrNameLst>
                                          <p:attrName>ppt_w</p:attrName>
                                        </p:attrNameLst>
                                      </p:cBhvr>
                                      <p:tavLst>
                                        <p:tav tm="0" fmla="#ppt_w*sin(2.5*pi*$)">
                                          <p:val>
                                            <p:fltVal val="0"/>
                                          </p:val>
                                        </p:tav>
                                        <p:tav tm="100000">
                                          <p:val>
                                            <p:fltVal val="1"/>
                                          </p:val>
                                        </p:tav>
                                      </p:tavLst>
                                    </p:anim>
                                    <p:anim calcmode="lin" valueType="num">
                                      <p:cBhvr>
                                        <p:cTn id="49" dur="2000" fill="hold"/>
                                        <p:tgtEl>
                                          <p:spTgt spid="5">
                                            <p:graphicEl>
                                              <a:dgm id="{625762A8-695E-4089-B673-0A7B9154CC46}"/>
                                            </p:graphicEl>
                                          </p:spTgt>
                                        </p:tgtEl>
                                        <p:attrNameLst>
                                          <p:attrName>ppt_h</p:attrName>
                                        </p:attrNameLst>
                                      </p:cBhvr>
                                      <p:tavLst>
                                        <p:tav tm="0">
                                          <p:val>
                                            <p:strVal val="#ppt_h"/>
                                          </p:val>
                                        </p:tav>
                                        <p:tav tm="100000">
                                          <p:val>
                                            <p:strVal val="#ppt_h"/>
                                          </p:val>
                                        </p:tav>
                                      </p:tavLst>
                                    </p:anim>
                                  </p:childTnLst>
                                </p:cTn>
                              </p:par>
                              <p:par>
                                <p:cTn id="50" presetID="45" presetClass="entr" presetSubtype="0" fill="hold" grpId="2" nodeType="withEffect">
                                  <p:stCondLst>
                                    <p:cond delay="0"/>
                                  </p:stCondLst>
                                  <p:childTnLst>
                                    <p:set>
                                      <p:cBhvr>
                                        <p:cTn id="51" dur="1" fill="hold">
                                          <p:stCondLst>
                                            <p:cond delay="0"/>
                                          </p:stCondLst>
                                        </p:cTn>
                                        <p:tgtEl>
                                          <p:spTgt spid="5">
                                            <p:graphicEl>
                                              <a:dgm id="{7F11D651-AEAA-4EFD-8083-ABA08BE9C458}"/>
                                            </p:graphicEl>
                                          </p:spTgt>
                                        </p:tgtEl>
                                        <p:attrNameLst>
                                          <p:attrName>style.visibility</p:attrName>
                                        </p:attrNameLst>
                                      </p:cBhvr>
                                      <p:to>
                                        <p:strVal val="visible"/>
                                      </p:to>
                                    </p:set>
                                    <p:animEffect transition="in" filter="fade">
                                      <p:cBhvr>
                                        <p:cTn id="52" dur="2000"/>
                                        <p:tgtEl>
                                          <p:spTgt spid="5">
                                            <p:graphicEl>
                                              <a:dgm id="{7F11D651-AEAA-4EFD-8083-ABA08BE9C458}"/>
                                            </p:graphicEl>
                                          </p:spTgt>
                                        </p:tgtEl>
                                      </p:cBhvr>
                                    </p:animEffect>
                                    <p:anim calcmode="lin" valueType="num">
                                      <p:cBhvr>
                                        <p:cTn id="53" dur="2000" fill="hold"/>
                                        <p:tgtEl>
                                          <p:spTgt spid="5">
                                            <p:graphicEl>
                                              <a:dgm id="{7F11D651-AEAA-4EFD-8083-ABA08BE9C458}"/>
                                            </p:graphicEl>
                                          </p:spTgt>
                                        </p:tgtEl>
                                        <p:attrNameLst>
                                          <p:attrName>ppt_w</p:attrName>
                                        </p:attrNameLst>
                                      </p:cBhvr>
                                      <p:tavLst>
                                        <p:tav tm="0" fmla="#ppt_w*sin(2.5*pi*$)">
                                          <p:val>
                                            <p:fltVal val="0"/>
                                          </p:val>
                                        </p:tav>
                                        <p:tav tm="100000">
                                          <p:val>
                                            <p:fltVal val="1"/>
                                          </p:val>
                                        </p:tav>
                                      </p:tavLst>
                                    </p:anim>
                                    <p:anim calcmode="lin" valueType="num">
                                      <p:cBhvr>
                                        <p:cTn id="54" dur="2000" fill="hold"/>
                                        <p:tgtEl>
                                          <p:spTgt spid="5">
                                            <p:graphicEl>
                                              <a:dgm id="{7F11D651-AEAA-4EFD-8083-ABA08BE9C458}"/>
                                            </p:graphic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Graphic spid="5" grpId="1">
        <p:bldSub>
          <a:bldDgm bld="one"/>
        </p:bldSub>
      </p:bldGraphic>
      <p:bldGraphic spid="5" grpId="2">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827584" y="476672"/>
            <a:ext cx="7704856" cy="369332"/>
          </a:xfrm>
          <a:prstGeom prst="rect">
            <a:avLst/>
          </a:prstGeom>
          <a:noFill/>
        </p:spPr>
        <p:txBody>
          <a:bodyPr wrap="square" rtlCol="0">
            <a:spAutoFit/>
          </a:bodyPr>
          <a:lstStyle/>
          <a:p>
            <a:endParaRPr lang="es-MX" dirty="0"/>
          </a:p>
        </p:txBody>
      </p:sp>
      <p:sp>
        <p:nvSpPr>
          <p:cNvPr id="4" name="3 Elipse"/>
          <p:cNvSpPr/>
          <p:nvPr/>
        </p:nvSpPr>
        <p:spPr>
          <a:xfrm>
            <a:off x="1280671" y="476672"/>
            <a:ext cx="3312368" cy="1008112"/>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chemeClr val="tx1"/>
                </a:solidFill>
                <a:hlinkClick r:id="rId2"/>
              </a:rPr>
              <a:t>pagina de Debate</a:t>
            </a:r>
            <a:endParaRPr lang="es-MX" dirty="0">
              <a:solidFill>
                <a:schemeClr val="tx1"/>
              </a:solidFill>
            </a:endParaRPr>
          </a:p>
        </p:txBody>
      </p:sp>
      <p:sp>
        <p:nvSpPr>
          <p:cNvPr id="5" name="4 Rectángulo redondeado"/>
          <p:cNvSpPr/>
          <p:nvPr/>
        </p:nvSpPr>
        <p:spPr>
          <a:xfrm>
            <a:off x="1280671" y="2060848"/>
            <a:ext cx="3075305"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rgbClr val="92D050"/>
                </a:solidFill>
                <a:hlinkClick r:id="rId3"/>
              </a:rPr>
              <a:t>Ejemplo De Debate</a:t>
            </a:r>
            <a:endParaRPr lang="es-MX" dirty="0">
              <a:solidFill>
                <a:srgbClr val="92D050"/>
              </a:solidFill>
            </a:endParaRPr>
          </a:p>
        </p:txBody>
      </p:sp>
      <p:sp>
        <p:nvSpPr>
          <p:cNvPr id="6" name="5 Elipse"/>
          <p:cNvSpPr/>
          <p:nvPr/>
        </p:nvSpPr>
        <p:spPr>
          <a:xfrm>
            <a:off x="7020272" y="5733256"/>
            <a:ext cx="1872208" cy="1124744"/>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bg2">
                    <a:lumMod val="75000"/>
                  </a:schemeClr>
                </a:solidFill>
                <a:hlinkClick r:id="rId4" action="ppaction://hlinksldjump"/>
              </a:rPr>
              <a:t>Finalizar</a:t>
            </a:r>
            <a:endParaRPr lang="es-MX" dirty="0">
              <a:solidFill>
                <a:schemeClr val="bg2">
                  <a:lumMod val="75000"/>
                </a:schemeClr>
              </a:solidFill>
            </a:endParaRPr>
          </a:p>
        </p:txBody>
      </p:sp>
      <p:sp>
        <p:nvSpPr>
          <p:cNvPr id="7" name="6 Rectángulo"/>
          <p:cNvSpPr/>
          <p:nvPr/>
        </p:nvSpPr>
        <p:spPr>
          <a:xfrm>
            <a:off x="1475656" y="3645024"/>
            <a:ext cx="2880320" cy="1296144"/>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rgbClr val="00B0F0"/>
                </a:solidFill>
                <a:hlinkClick r:id="rId5"/>
              </a:rPr>
              <a:t>concepto de Debate</a:t>
            </a:r>
            <a:endParaRPr lang="es-MX" dirty="0"/>
          </a:p>
        </p:txBody>
      </p:sp>
    </p:spTree>
    <p:extLst>
      <p:ext uri="{BB962C8B-B14F-4D97-AF65-F5344CB8AC3E}">
        <p14:creationId xmlns:p14="http://schemas.microsoft.com/office/powerpoint/2010/main" val="2401817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Ángulos">
  <a:themeElements>
    <a:clrScheme name="Ángulo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Ángulo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Ángulo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90</TotalTime>
  <Words>90</Words>
  <Application>Microsoft Office PowerPoint</Application>
  <PresentationFormat>Presentación en pantalla (4:3)</PresentationFormat>
  <Paragraphs>22</Paragraphs>
  <Slides>4</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vt:i4>
      </vt:variant>
    </vt:vector>
  </HeadingPairs>
  <TitlesOfParts>
    <vt:vector size="11" baseType="lpstr">
      <vt:lpstr>Andalus</vt:lpstr>
      <vt:lpstr>Arial</vt:lpstr>
      <vt:lpstr>Franklin Gothic Book</vt:lpstr>
      <vt:lpstr>Franklin Gothic Medium</vt:lpstr>
      <vt:lpstr>Tunga</vt:lpstr>
      <vt:lpstr>Wingdings</vt:lpstr>
      <vt:lpstr>Ángulos</vt:lpstr>
      <vt:lpstr>Debate</vt:lpstr>
      <vt:lpstr>¿Qué es un debate?</vt:lpstr>
      <vt:lpstr>¿Qué es un debate?</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Debate</dc:title>
  <dc:creator>PC 21</dc:creator>
  <cp:lastModifiedBy>Usuario de Windows</cp:lastModifiedBy>
  <cp:revision>12</cp:revision>
  <dcterms:created xsi:type="dcterms:W3CDTF">2019-06-05T13:32:30Z</dcterms:created>
  <dcterms:modified xsi:type="dcterms:W3CDTF">2019-06-08T02:18:01Z</dcterms:modified>
</cp:coreProperties>
</file>